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301" r:id="rId6"/>
    <p:sldId id="300" r:id="rId7"/>
    <p:sldId id="282" r:id="rId8"/>
    <p:sldId id="302" r:id="rId9"/>
    <p:sldId id="275" r:id="rId10"/>
    <p:sldId id="303" r:id="rId11"/>
    <p:sldId id="304" r:id="rId12"/>
    <p:sldId id="306" r:id="rId13"/>
    <p:sldId id="307" r:id="rId14"/>
    <p:sldId id="305" r:id="rId15"/>
    <p:sldId id="309" r:id="rId16"/>
    <p:sldId id="308" r:id="rId17"/>
    <p:sldId id="310" r:id="rId18"/>
    <p:sldId id="311" r:id="rId19"/>
    <p:sldId id="312" r:id="rId20"/>
    <p:sldId id="313" r:id="rId21"/>
    <p:sldId id="314" r:id="rId22"/>
    <p:sldId id="315" r:id="rId23"/>
    <p:sldId id="316" r:id="rId24"/>
    <p:sldId id="317" r:id="rId25"/>
    <p:sldId id="276" r:id="rId2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700" autoAdjust="0"/>
    <p:restoredTop sz="96110" autoAdjust="0"/>
  </p:normalViewPr>
  <p:slideViewPr>
    <p:cSldViewPr snapToGrid="0">
      <p:cViewPr varScale="1">
        <p:scale>
          <a:sx n="109" d="100"/>
          <a:sy n="109" d="100"/>
        </p:scale>
        <p:origin x="192" y="440"/>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9" d="100"/>
          <a:sy n="99" d="100"/>
        </p:scale>
        <p:origin x="357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DE47A5D-825D-489B-B86E-69FB8F6FDDD5}" type="datetime1">
              <a:rPr lang="en-GB" smtClean="0"/>
              <a:t>06/02/2023</a:t>
            </a:fld>
            <a:endParaRPr lang="en-GB"/>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7F75FB2-D12E-4669-8522-D3E2C7E6DC97}" type="slidenum">
              <a:rPr lang="en-GB" smtClean="0"/>
              <a:t>‹#›</a:t>
            </a:fld>
            <a:endParaRPr lang="en-GB"/>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2AF04-B2F6-42F0-B8D0-5C21D87AAE42}" type="datetime1">
              <a:rPr lang="en-GB" smtClean="0"/>
              <a:pPr/>
              <a:t>06/02/2023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18E0B9-48E4-499D-93B2-B07D00395BAC}" type="slidenum">
              <a:rPr lang="en-GB" noProof="0" smtClean="0"/>
              <a:t>‹#›</a:t>
            </a:fld>
            <a:endParaRPr lang="en-GB" noProof="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D18E0B9-48E4-499D-93B2-B07D00395BAC}" type="slidenum">
              <a:rPr lang="en-GB" smtClean="0"/>
              <a:t>1</a:t>
            </a:fld>
            <a:endParaRPr lang="en-GB"/>
          </a:p>
        </p:txBody>
      </p:sp>
    </p:spTree>
    <p:extLst>
      <p:ext uri="{BB962C8B-B14F-4D97-AF65-F5344CB8AC3E}">
        <p14:creationId xmlns:p14="http://schemas.microsoft.com/office/powerpoint/2010/main" val="158409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D18E0B9-48E4-499D-93B2-B07D00395BAC}" type="slidenum">
              <a:rPr lang="en-GB" smtClean="0"/>
              <a:t>3</a:t>
            </a:fld>
            <a:endParaRPr lang="en-GB"/>
          </a:p>
        </p:txBody>
      </p:sp>
    </p:spTree>
    <p:extLst>
      <p:ext uri="{BB962C8B-B14F-4D97-AF65-F5344CB8AC3E}">
        <p14:creationId xmlns:p14="http://schemas.microsoft.com/office/powerpoint/2010/main" val="633959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D18E0B9-48E4-499D-93B2-B07D00395BAC}" type="slidenum">
              <a:rPr lang="en-GB" smtClean="0"/>
              <a:t>4</a:t>
            </a:fld>
            <a:endParaRPr lang="en-GB"/>
          </a:p>
        </p:txBody>
      </p:sp>
    </p:spTree>
    <p:extLst>
      <p:ext uri="{BB962C8B-B14F-4D97-AF65-F5344CB8AC3E}">
        <p14:creationId xmlns:p14="http://schemas.microsoft.com/office/powerpoint/2010/main" val="4038061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D18E0B9-48E4-499D-93B2-B07D00395BAC}" type="slidenum">
              <a:rPr lang="en-GB" smtClean="0"/>
              <a:t>6</a:t>
            </a:fld>
            <a:endParaRPr lang="en-GB"/>
          </a:p>
        </p:txBody>
      </p:sp>
    </p:spTree>
    <p:extLst>
      <p:ext uri="{BB962C8B-B14F-4D97-AF65-F5344CB8AC3E}">
        <p14:creationId xmlns:p14="http://schemas.microsoft.com/office/powerpoint/2010/main" val="152678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D18E0B9-48E4-499D-93B2-B07D00395BAC}" type="slidenum">
              <a:rPr lang="en-GB" smtClean="0"/>
              <a:t>22</a:t>
            </a:fld>
            <a:endParaRPr lang="en-GB"/>
          </a:p>
        </p:txBody>
      </p:sp>
    </p:spTree>
    <p:extLst>
      <p:ext uri="{BB962C8B-B14F-4D97-AF65-F5344CB8AC3E}">
        <p14:creationId xmlns:p14="http://schemas.microsoft.com/office/powerpoint/2010/main" val="193455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rtlCol="0"/>
          <a:lstStyle/>
          <a:p>
            <a:pPr rtl="0"/>
            <a:r>
              <a:rPr lang="en-GB" noProof="0"/>
              <a:t>Click icon to add picture</a:t>
            </a:r>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rtlCol="0" anchor="b">
            <a:normAutofit/>
          </a:bodyPr>
          <a:lstStyle>
            <a:lvl1pPr algn="r">
              <a:defRPr sz="5400">
                <a:solidFill>
                  <a:schemeClr val="tx1">
                    <a:lumMod val="65000"/>
                    <a:lumOff val="35000"/>
                  </a:schemeClr>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rtlCol="0">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rtlCol="0"/>
          <a:lstStyle/>
          <a:p>
            <a:pPr rtl="0"/>
            <a:r>
              <a:rPr lang="en-GB" noProof="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rtlCol="0"/>
          <a:lstStyle>
            <a:lvl1pPr algn="ctr">
              <a:defRPr>
                <a:solidFill>
                  <a:schemeClr val="tx1">
                    <a:lumMod val="50000"/>
                    <a:lumOff val="50000"/>
                  </a:schemeClr>
                </a:solidFill>
              </a:defRPr>
            </a:lvl1pPr>
          </a:lstStyle>
          <a:p>
            <a:pPr rtl="0"/>
            <a:r>
              <a:rPr lang="en-GB" noProof="0"/>
              <a:t>Click to edit Master title style</a:t>
            </a:r>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rtlCol="0" anchor="b"/>
          <a:lstStyle>
            <a:lvl1pPr marL="0" indent="0">
              <a:buNone/>
              <a:defRPr/>
            </a:lvl1pPr>
          </a:lstStyle>
          <a:p>
            <a:pPr rtl="0"/>
            <a:r>
              <a:rPr lang="en-GB" noProof="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rtlCol="0">
            <a:noAutofit/>
          </a:bodyPr>
          <a:lstStyle>
            <a:lvl1pPr marL="0" indent="0" algn="ctr">
              <a:buNone/>
              <a:defRPr sz="3200" b="0">
                <a:solidFill>
                  <a:schemeClr val="accent4"/>
                </a:solidFill>
                <a:latin typeface="+mj-lt"/>
              </a:defRPr>
            </a:lvl1pPr>
          </a:lstStyle>
          <a:p>
            <a:pPr lvl="0" rtl="0"/>
            <a:r>
              <a:rPr lang="en-GB" noProof="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rtlCol="0">
            <a:normAutofit/>
          </a:bodyPr>
          <a:lstStyle>
            <a:lvl1pPr marL="0" indent="0" algn="ctr">
              <a:buFont typeface="Arial" panose="020B0604020202020204" pitchFamily="34" charset="0"/>
              <a:buNone/>
              <a:defRPr sz="1400">
                <a:solidFill>
                  <a:schemeClr val="tx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solidFill>
                  <a:schemeClr val="bg1"/>
                </a:solidFill>
              </a:defRPr>
            </a:lvl1pPr>
          </a:lstStyle>
          <a:p>
            <a:pPr rtl="0"/>
            <a:r>
              <a:rPr lang="en-GB" noProof="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rtlCol="0">
            <a:noAutofit/>
          </a:bodyPr>
          <a:lstStyle>
            <a:lvl1pPr marL="0" indent="0" algn="ctr">
              <a:buNone/>
              <a:defRPr sz="3200" b="0">
                <a:solidFill>
                  <a:schemeClr val="accent4"/>
                </a:solidFill>
                <a:latin typeface="+mj-lt"/>
              </a:defRPr>
            </a:lvl1pPr>
          </a:lstStyle>
          <a:p>
            <a:pPr lvl="0" rtl="0"/>
            <a:r>
              <a:rPr lang="en-GB" noProof="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rtlCol="0">
            <a:normAutofit/>
          </a:bodyPr>
          <a:lstStyle>
            <a:lvl1pPr marL="0" indent="0" algn="ctr">
              <a:buFont typeface="Arial" panose="020B0604020202020204" pitchFamily="34" charset="0"/>
              <a:buNone/>
              <a:defRPr sz="1400">
                <a:solidFill>
                  <a:schemeClr val="tx1"/>
                </a:solidFill>
              </a:defRPr>
            </a:lvl1pPr>
          </a:lstStyle>
          <a:p>
            <a:pPr lvl="0" rtl="0"/>
            <a:r>
              <a:rPr lang="en-GB" noProof="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lvl1pPr>
              <a:defRPr>
                <a:solidFill>
                  <a:schemeClr val="bg1"/>
                </a:solidFill>
              </a:defRPr>
            </a:lvl1pPr>
          </a:lstStyle>
          <a:p>
            <a:pPr rtl="0"/>
            <a:r>
              <a:rPr lang="en-GB" noProof="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rtlCol="0">
            <a:noAutofit/>
          </a:bodyPr>
          <a:lstStyle>
            <a:lvl1pPr marL="0" indent="0" algn="ctr">
              <a:buNone/>
              <a:defRPr sz="3200" b="0">
                <a:solidFill>
                  <a:schemeClr val="accent4"/>
                </a:solidFill>
                <a:latin typeface="+mj-lt"/>
              </a:defRPr>
            </a:lvl1pPr>
          </a:lstStyle>
          <a:p>
            <a:pPr lvl="0" rtl="0"/>
            <a:r>
              <a:rPr lang="en-GB" noProof="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rtlCol="0">
            <a:normAutofit/>
          </a:bodyPr>
          <a:lstStyle>
            <a:lvl1pPr marL="0" indent="0" algn="ctr">
              <a:buFont typeface="Arial" panose="020B0604020202020204" pitchFamily="34" charset="0"/>
              <a:buNone/>
              <a:defRPr sz="1400">
                <a:solidFill>
                  <a:schemeClr val="tx1"/>
                </a:solidFill>
              </a:defRPr>
            </a:lvl1pPr>
          </a:lstStyle>
          <a:p>
            <a:pPr lvl="0" rtl="0"/>
            <a:r>
              <a:rPr lang="en-GB" noProof="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solidFill>
                  <a:schemeClr val="bg1"/>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rtlCol="0"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rtlCol="0"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2</a:t>
            </a:r>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rtlCol="0"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3</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a:solidFill>
                  <a:schemeClr val="tx1">
                    <a:lumMod val="50000"/>
                    <a:lumOff val="50000"/>
                  </a:schemeClr>
                </a:solidFill>
              </a:defRPr>
            </a:lvl1pPr>
          </a:lstStyle>
          <a:p>
            <a:pPr rtl="0"/>
            <a:r>
              <a:rPr lang="en-GB" noProof="0"/>
              <a:t>Click to edit Master title style</a:t>
            </a:r>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rtlCol="0">
            <a:normAutofit/>
          </a:bodyPr>
          <a:lstStyle>
            <a:lvl1pPr>
              <a:defRPr sz="1600"/>
            </a:lvl1pPr>
          </a:lstStyle>
          <a:p>
            <a:pPr rtl="0"/>
            <a:r>
              <a:rPr lang="en-GB" noProof="0"/>
              <a:t>Click icon to add picture</a:t>
            </a:r>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rtlCol="0">
            <a:normAutofit/>
          </a:bodyPr>
          <a:lstStyle>
            <a:lvl1pPr>
              <a:defRPr sz="1600"/>
            </a:lvl1pPr>
          </a:lstStyle>
          <a:p>
            <a:pPr rtl="0"/>
            <a:r>
              <a:rPr lang="en-GB" noProof="0"/>
              <a:t>Click icon to add picture</a:t>
            </a:r>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rtlCol="0">
            <a:normAutofit/>
          </a:bodyPr>
          <a:lstStyle>
            <a:lvl1pPr>
              <a:defRPr sz="1600"/>
            </a:lvl1pPr>
          </a:lstStyle>
          <a:p>
            <a:pPr rtl="0"/>
            <a:r>
              <a:rPr lang="en-GB" noProof="0"/>
              <a:t>Click icon to add picture</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en-GB" noProof="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en-GB" noProof="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en-GB" noProof="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rtlCol="0"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rtl="0"/>
            <a:r>
              <a:rPr lang="en-GB" noProof="0"/>
              <a:t>Section Description</a:t>
            </a:r>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rtlCol="0"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rtl="0"/>
            <a:r>
              <a:rPr lang="en-GB" noProof="0"/>
              <a:t>Section Description</a:t>
            </a:r>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rtlCol="0"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rtl="0"/>
            <a:r>
              <a:rPr lang="en-GB" noProof="0"/>
              <a:t>Section Description</a:t>
            </a:r>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rtlCol="0"/>
          <a:lstStyle/>
          <a:p>
            <a:pPr rtl="0"/>
            <a:r>
              <a:rPr lang="en-GB" noProof="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a:solidFill>
                  <a:schemeClr val="tx1">
                    <a:lumMod val="50000"/>
                    <a:lumOff val="50000"/>
                  </a:schemeClr>
                </a:solidFill>
              </a:defRPr>
            </a:lvl1pPr>
          </a:lstStyle>
          <a:p>
            <a:pPr rtl="0"/>
            <a:r>
              <a:rPr lang="en-GB" noProof="0"/>
              <a:t>Click to edit Master title style</a:t>
            </a:r>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rtlCol="0">
            <a:noAutofit/>
          </a:bodyPr>
          <a:lstStyle>
            <a:lvl1pPr marL="0" indent="0" algn="ctr">
              <a:buFont typeface="Arial" panose="020B0604020202020204" pitchFamily="34" charset="0"/>
              <a:buNone/>
              <a:defRPr sz="1200" b="1">
                <a:solidFill>
                  <a:schemeClr val="accent4"/>
                </a:solidFill>
              </a:defRPr>
            </a:lvl1pPr>
          </a:lstStyle>
          <a:p>
            <a:pPr lvl="0" rtl="0"/>
            <a:r>
              <a:rPr lang="en-GB"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rtlCol="0">
            <a:noAutofit/>
          </a:bodyPr>
          <a:lstStyle>
            <a:lvl1pPr marL="0" indent="0" algn="l">
              <a:buFont typeface="Arial" panose="020B0604020202020204" pitchFamily="34" charset="0"/>
              <a:buNone/>
              <a:defRPr sz="1200" b="1">
                <a:solidFill>
                  <a:schemeClr val="accent4"/>
                </a:solidFill>
              </a:defRPr>
            </a:lvl1pPr>
          </a:lstStyle>
          <a:p>
            <a:pPr lvl="0" rtl="0"/>
            <a:r>
              <a:rPr lang="en-GB"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rtlCol="0">
            <a:noAutofit/>
          </a:bodyPr>
          <a:lstStyle>
            <a:lvl1pPr marL="0" indent="0" algn="r">
              <a:buFont typeface="Arial" panose="020B0604020202020204" pitchFamily="34" charset="0"/>
              <a:buNone/>
              <a:defRPr sz="1200" b="1">
                <a:solidFill>
                  <a:schemeClr val="accent4"/>
                </a:solidFill>
              </a:defRPr>
            </a:lvl1pPr>
          </a:lstStyle>
          <a:p>
            <a:pPr lvl="0" rtl="0"/>
            <a:r>
              <a:rPr lang="en-GB"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rtlCol="0">
            <a:noAutofit/>
          </a:bodyPr>
          <a:lstStyle>
            <a:lvl1pPr marL="0" indent="0" algn="ctr">
              <a:buFont typeface="Arial" panose="020B0604020202020204" pitchFamily="34" charset="0"/>
              <a:buNone/>
              <a:defRPr sz="1200" b="1">
                <a:solidFill>
                  <a:schemeClr val="accent4"/>
                </a:solidFill>
              </a:defRPr>
            </a:lvl1pPr>
          </a:lstStyle>
          <a:p>
            <a:pPr lvl="0" rtl="0"/>
            <a:r>
              <a:rPr lang="en-GB" noProof="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rtlCol="0"/>
          <a:lstStyle/>
          <a:p>
            <a:pPr rtl="0"/>
            <a:r>
              <a:rPr lang="en-GB" noProof="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rtlCol="0" anchor="b"/>
          <a:lstStyle>
            <a:lvl1pPr algn="ctr">
              <a:defRPr>
                <a:solidFill>
                  <a:schemeClr val="tx1">
                    <a:lumMod val="50000"/>
                    <a:lumOff val="50000"/>
                  </a:schemeClr>
                </a:solidFill>
              </a:defRPr>
            </a:lvl1pPr>
          </a:lstStyle>
          <a:p>
            <a:pPr rtl="0"/>
            <a:r>
              <a:rPr lang="en-GB" noProof="0"/>
              <a:t>Click to edit Master title style</a:t>
            </a:r>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rtlCol="0">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rtlCol="0" anchor="ctr" anchorCtr="1">
            <a:normAutofit/>
          </a:bodyPr>
          <a:lstStyle>
            <a:lvl1pPr marL="0" indent="0" algn="ctr">
              <a:buNone/>
              <a:defRPr sz="2000" b="0">
                <a:solidFill>
                  <a:schemeClr val="tx1"/>
                </a:solidFill>
                <a:latin typeface="+mj-lt"/>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rtlCol="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rtl="0"/>
            <a:r>
              <a:rPr lang="en-GB" noProof="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rtlCol="0" anchor="ctr" anchorCtr="1">
            <a:normAutofit/>
          </a:bodyPr>
          <a:lstStyle>
            <a:lvl1pPr marL="0" indent="0" algn="ctr">
              <a:buNone/>
              <a:defRPr sz="2000" b="0">
                <a:solidFill>
                  <a:schemeClr val="tx1"/>
                </a:solidFill>
                <a:latin typeface="+mj-lt"/>
              </a:defRPr>
            </a:lvl1pPr>
          </a:lstStyle>
          <a:p>
            <a:pPr lvl="0" rtl="0"/>
            <a:r>
              <a:rPr lang="en-GB" noProof="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rtlCol="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rtl="0"/>
            <a:r>
              <a:rPr lang="en-GB" noProof="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rtlCol="0" anchor="ctr" anchorCtr="1">
            <a:normAutofit/>
          </a:bodyPr>
          <a:lstStyle>
            <a:lvl1pPr marL="0" indent="0" algn="ctr">
              <a:buNone/>
              <a:defRPr sz="2000" b="0">
                <a:solidFill>
                  <a:schemeClr val="tx1"/>
                </a:solidFill>
                <a:latin typeface="+mj-lt"/>
              </a:defRPr>
            </a:lvl1pPr>
          </a:lstStyle>
          <a:p>
            <a:pPr lvl="0" rtl="0"/>
            <a:r>
              <a:rPr lang="en-GB" noProof="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rtlCol="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rtlCol="0"/>
          <a:lstStyle>
            <a:lvl1pPr algn="ctr">
              <a:defRPr/>
            </a:lvl1pPr>
          </a:lstStyle>
          <a:p>
            <a:pPr rtl="0"/>
            <a:r>
              <a:rPr lang="en-GB" noProof="0"/>
              <a:t>Click to edit Master title style</a:t>
            </a:r>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rtlCol="0">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rtlCol="0"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rtlCol="0"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GB" noProof="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n-GB" noProof="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a:solidFill>
                  <a:schemeClr val="tx1">
                    <a:lumMod val="50000"/>
                    <a:lumOff val="50000"/>
                  </a:schemeClr>
                </a:solidFill>
              </a:defRPr>
            </a:lvl1pPr>
          </a:lstStyle>
          <a:p>
            <a:pPr rtl="0"/>
            <a:r>
              <a:rPr lang="en-GB" noProof="0"/>
              <a:t>Click to edit Master title style</a:t>
            </a:r>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rtlCol="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rtl="0"/>
            <a:r>
              <a:rPr lang="en-GB" noProof="0"/>
              <a:t>Item Title</a:t>
            </a:r>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en-GB" noProof="0"/>
              <a:t>Year</a:t>
            </a:r>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en-GB" noProof="0"/>
              <a:t>Year</a:t>
            </a:r>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solidFill>
              </a:defRPr>
            </a:lvl1pPr>
          </a:lstStyle>
          <a:p>
            <a:pPr lvl="0" rtl="0"/>
            <a:r>
              <a:rPr lang="en-GB" noProof="0"/>
              <a:t>MM</a:t>
            </a:r>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rtlCol="0"/>
          <a:lstStyle/>
          <a:p>
            <a:pPr rtl="0"/>
            <a:r>
              <a:rPr lang="en-GB" noProof="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lvl1pPr algn="ctr">
              <a:defRPr/>
            </a:lvl1pPr>
          </a:lstStyle>
          <a:p>
            <a:pPr rtl="0"/>
            <a:r>
              <a:rPr lang="en-GB" noProof="0"/>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lvl1pPr algn="ctr">
              <a:defRPr/>
            </a:lvl1pPr>
          </a:lstStyle>
          <a:p>
            <a:pPr rtl="0"/>
            <a:r>
              <a:rPr lang="en-GB" noProof="0"/>
              <a:t>Click to edit Master title style</a:t>
            </a:r>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rtlCol="0"/>
          <a:lstStyle/>
          <a:p>
            <a:pPr rtl="0"/>
            <a:r>
              <a:rPr lang="en-GB" noProof="0"/>
              <a:t>Click icon to add picture</a:t>
            </a:r>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rtlCol="0"/>
          <a:lstStyle/>
          <a:p>
            <a:pPr rtl="0"/>
            <a:r>
              <a:rPr lang="en-GB" noProof="0"/>
              <a:t>Click icon to add picture</a:t>
            </a:r>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rtlCol="0"/>
          <a:lstStyle/>
          <a:p>
            <a:pPr rtl="0"/>
            <a:r>
              <a:rPr lang="en-GB" noProof="0"/>
              <a:t>Click icon to add picture</a:t>
            </a:r>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rtlCol="0"/>
          <a:lstStyle/>
          <a:p>
            <a:pPr rtl="0"/>
            <a:r>
              <a:rPr lang="en-GB" noProof="0"/>
              <a:t>Click icon to add picture</a:t>
            </a:r>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lvl1pPr algn="ctr">
              <a:defRPr/>
            </a:lvl1pPr>
          </a:lstStyle>
          <a:p>
            <a:pPr rtl="0"/>
            <a:r>
              <a:rPr lang="en-GB" noProof="0"/>
              <a:t>Click to edit Master title style</a:t>
            </a:r>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rtlCol="0"/>
          <a:lstStyle/>
          <a:p>
            <a:pPr rtl="0"/>
            <a:r>
              <a:rPr lang="en-GB" noProof="0"/>
              <a:t>Click icon to add picture</a:t>
            </a:r>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rtlCol="0"/>
          <a:lstStyle/>
          <a:p>
            <a:pPr rtl="0"/>
            <a:r>
              <a:rPr lang="en-GB" noProof="0"/>
              <a:t>Click icon to add picture</a:t>
            </a:r>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rtlCol="0"/>
          <a:lstStyle/>
          <a:p>
            <a:pPr rtl="0"/>
            <a:r>
              <a:rPr lang="en-GB" noProof="0"/>
              <a:t>Click icon to add picture</a:t>
            </a:r>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rtlCol="0"/>
          <a:lstStyle/>
          <a:p>
            <a:pPr rtl="0"/>
            <a:r>
              <a:rPr lang="en-GB" noProof="0"/>
              <a:t>Click icon to add picture</a:t>
            </a:r>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rtlCol="0"/>
          <a:lstStyle/>
          <a:p>
            <a:pPr rtl="0"/>
            <a:r>
              <a:rPr lang="en-GB" noProof="0"/>
              <a:t>Click icon to add picture</a:t>
            </a:r>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rtlCol="0"/>
          <a:lstStyle/>
          <a:p>
            <a:pPr rtl="0"/>
            <a:r>
              <a:rPr lang="en-GB" noProof="0"/>
              <a:t>Click icon to add picture</a:t>
            </a:r>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rtlCol="0"/>
          <a:lstStyle/>
          <a:p>
            <a:pPr rtl="0"/>
            <a:r>
              <a:rPr lang="en-GB" noProof="0"/>
              <a:t>Click icon to add picture</a:t>
            </a:r>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rtlCol="0"/>
          <a:lstStyle/>
          <a:p>
            <a:pPr rtl="0"/>
            <a:r>
              <a:rPr lang="en-GB" noProof="0"/>
              <a:t>Click icon to add picture</a:t>
            </a:r>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n-GB" noProof="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lvl1pPr algn="ctr">
              <a:defRPr/>
            </a:lvl1pPr>
          </a:lstStyle>
          <a:p>
            <a:pPr rtl="0"/>
            <a:r>
              <a:rPr lang="en-GB" noProof="0"/>
              <a:t>Click to edit Master title style</a:t>
            </a:r>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rtlCol="0" anchor="ctr">
            <a:normAutofit/>
          </a:bodyPr>
          <a:lstStyle>
            <a:lvl1pPr marL="0" indent="0" algn="ctr">
              <a:buNone/>
              <a:defRPr sz="1800"/>
            </a:lvl1pPr>
          </a:lstStyle>
          <a:p>
            <a:pPr lvl="0" rtl="0"/>
            <a:r>
              <a:rPr lang="en-GB" noProof="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rtlCol="0" anchor="ctr">
            <a:normAutofit/>
          </a:bodyPr>
          <a:lstStyle>
            <a:lvl1pPr marL="0" indent="0" algn="ctr">
              <a:buNone/>
              <a:defRPr sz="1800"/>
            </a:lvl1pPr>
          </a:lstStyle>
          <a:p>
            <a:pPr lvl="0" rtl="0"/>
            <a:r>
              <a:rPr lang="en-GB" noProof="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rtlCol="0" anchor="ctr">
            <a:normAutofit/>
          </a:bodyPr>
          <a:lstStyle>
            <a:lvl1pPr marL="0" indent="0" algn="ctr">
              <a:buNone/>
              <a:defRPr sz="1800"/>
            </a:lvl1pPr>
          </a:lstStyle>
          <a:p>
            <a:pPr lvl="0" rtl="0"/>
            <a:r>
              <a:rPr lang="en-GB" noProof="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rtlCol="0" anchor="ctr">
            <a:normAutofit/>
          </a:bodyPr>
          <a:lstStyle>
            <a:lvl1pPr marL="0" indent="0" algn="ctr">
              <a:buNone/>
              <a:defRPr sz="1800"/>
            </a:lvl1pPr>
          </a:lstStyle>
          <a:p>
            <a:pPr lvl="0" rtl="0"/>
            <a:r>
              <a:rPr lang="en-GB" noProof="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rtlCol="0"/>
          <a:lstStyle>
            <a:lvl1pPr algn="l">
              <a:defRPr>
                <a:solidFill>
                  <a:schemeClr val="tx1">
                    <a:lumMod val="50000"/>
                    <a:lumOff val="50000"/>
                  </a:schemeClr>
                </a:solidFill>
              </a:defRPr>
            </a:lvl1pPr>
          </a:lstStyle>
          <a:p>
            <a:pPr rtl="0"/>
            <a:r>
              <a:rPr lang="en-GB" noProof="0"/>
              <a:t>Click to edit Master title style</a:t>
            </a:r>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rtlCol="0"/>
          <a:lstStyle/>
          <a:p>
            <a:pPr rtl="0"/>
            <a:r>
              <a:rPr lang="en-GB" noProof="0"/>
              <a:t>Click icon to add picture</a:t>
            </a:r>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rtlCol="0">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rtl="0"/>
            <a:r>
              <a:rPr lang="en-GB" noProof="0"/>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rtlCol="0"/>
          <a:lstStyle>
            <a:lvl1pPr>
              <a:defRPr>
                <a:solidFill>
                  <a:schemeClr val="tx1">
                    <a:lumMod val="50000"/>
                    <a:lumOff val="50000"/>
                  </a:schemeClr>
                </a:solidFill>
              </a:defRPr>
            </a:lvl1pPr>
          </a:lstStyle>
          <a:p>
            <a:pPr rtl="0"/>
            <a:r>
              <a:rPr lang="en-GB" noProof="0"/>
              <a:t>Click to edit Master title style</a:t>
            </a:r>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rtlCol="0"/>
          <a:lstStyle/>
          <a:p>
            <a:pPr rtl="0"/>
            <a:r>
              <a:rPr lang="en-GB" noProof="0"/>
              <a:t>Click icon to add picture</a:t>
            </a:r>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rtlCol="0">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p15:clr>
            <a:srgbClr val="FBAE40"/>
          </p15:clr>
        </p15:guide>
        <p15:guide id="2" pos="52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rtlCol="0" anchor="ctr" anchorCtr="0">
            <a:normAutofit/>
          </a:bodyPr>
          <a:lstStyle>
            <a:lvl1pPr algn="ctr">
              <a:defRPr sz="4400"/>
            </a:lvl1pPr>
          </a:lstStyle>
          <a:p>
            <a:pPr rtl="0"/>
            <a:r>
              <a:rPr lang="en-GB" noProof="0"/>
              <a:t>Click to edit Master title style</a:t>
            </a:r>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rtlCol="0"/>
          <a:lstStyle/>
          <a:p>
            <a:pPr rtl="0"/>
            <a:r>
              <a:rPr lang="en-GB" noProof="0"/>
              <a:t>Click icon to add picture</a:t>
            </a:r>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rtlCol="0"/>
          <a:lstStyle/>
          <a:p>
            <a:pPr rtl="0"/>
            <a:r>
              <a:rPr lang="en-GB" noProof="0"/>
              <a:t>Click icon to add picture</a:t>
            </a:r>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rtlCol="0"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p>
            <a:pPr rtl="0"/>
            <a:r>
              <a:rPr lang="en-GB" noProof="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rtlCol="0"/>
          <a:lstStyle/>
          <a:p>
            <a:pPr rtl="0"/>
            <a:r>
              <a:rPr lang="en-GB" noProof="0"/>
              <a:t>Click icon to add picture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p>
            <a:pPr rtl="0"/>
            <a:r>
              <a:rPr lang="en-GB" noProof="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rtlCol="0" anchor="ctr" anchorCtr="0">
            <a:normAutofit/>
          </a:bodyPr>
          <a:lstStyle>
            <a:lvl1pPr algn="ctr">
              <a:defRPr sz="4400"/>
            </a:lvl1pPr>
          </a:lstStyle>
          <a:p>
            <a:pPr rtl="0"/>
            <a:r>
              <a:rPr lang="en-GB" noProof="0"/>
              <a:t>Click to edit Master title style</a:t>
            </a:r>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rtlCol="0"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rtlCol="0"/>
          <a:lstStyle/>
          <a:p>
            <a:pPr rtl="0"/>
            <a:r>
              <a:rPr lang="en-GB" noProof="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rtlCol="0">
            <a:normAutofit/>
          </a:bodyPr>
          <a:lstStyle>
            <a:lvl1pPr marL="0" indent="0">
              <a:buNone/>
              <a:defRPr sz="2400" b="1">
                <a:solidFill>
                  <a:schemeClr val="tx1"/>
                </a:solidFill>
              </a:defRPr>
            </a:lvl1pPr>
          </a:lstStyle>
          <a:p>
            <a:pPr lvl="0" rtl="0"/>
            <a:r>
              <a:rPr lang="en-GB" noProof="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rtlCol="0">
            <a:normAutofit/>
          </a:bodyPr>
          <a:lstStyle>
            <a:lvl1pPr marL="285750" indent="-285750">
              <a:buFont typeface="Arial" panose="020B0604020202020204" pitchFamily="34" charset="0"/>
              <a:buChar char="•"/>
              <a:defRPr sz="1800">
                <a:solidFill>
                  <a:schemeClr val="tx2"/>
                </a:solidFill>
              </a:defRPr>
            </a:lvl1pPr>
          </a:lstStyle>
          <a:p>
            <a:pPr lvl="0" rtl="0"/>
            <a:r>
              <a:rPr lang="en-GB" noProof="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rtlCol="0">
            <a:normAutofit/>
          </a:bodyPr>
          <a:lstStyle>
            <a:lvl1pPr marL="0" indent="0">
              <a:buNone/>
              <a:defRPr sz="2400" b="1">
                <a:solidFill>
                  <a:schemeClr val="tx1"/>
                </a:solidFill>
              </a:defRPr>
            </a:lvl1pPr>
          </a:lstStyle>
          <a:p>
            <a:pPr lvl="0" rtl="0"/>
            <a:r>
              <a:rPr lang="en-GB" noProof="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rtlCol="0">
            <a:normAutofit/>
          </a:bodyPr>
          <a:lstStyle>
            <a:lvl1pPr marL="285750" indent="-285750">
              <a:buFont typeface="Arial" panose="020B0604020202020204" pitchFamily="34" charset="0"/>
              <a:buChar char="•"/>
              <a:defRPr sz="1800">
                <a:solidFill>
                  <a:schemeClr val="tx2"/>
                </a:solidFill>
              </a:defRPr>
            </a:lvl1pPr>
          </a:lstStyle>
          <a:p>
            <a:pPr lvl="0" rtl="0"/>
            <a:r>
              <a:rPr lang="en-GB" noProof="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rtlCol="0">
            <a:normAutofit/>
          </a:bodyPr>
          <a:lstStyle>
            <a:lvl1pPr marL="0" indent="0">
              <a:buNone/>
              <a:defRPr sz="2400" b="1">
                <a:solidFill>
                  <a:schemeClr val="tx1"/>
                </a:solidFill>
              </a:defRPr>
            </a:lvl1pPr>
          </a:lstStyle>
          <a:p>
            <a:pPr lvl="0" rtl="0"/>
            <a:r>
              <a:rPr lang="en-GB" noProof="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rtlCol="0">
            <a:normAutofit/>
          </a:bodyPr>
          <a:lstStyle>
            <a:lvl1pPr marL="285750" indent="-285750">
              <a:buFont typeface="Arial" panose="020B0604020202020204" pitchFamily="34" charset="0"/>
              <a:buChar char="•"/>
              <a:defRPr sz="1800">
                <a:solidFill>
                  <a:schemeClr val="tx2"/>
                </a:solidFill>
              </a:defRPr>
            </a:lvl1pPr>
          </a:lstStyle>
          <a:p>
            <a:pPr lvl="0" rtl="0"/>
            <a:r>
              <a:rPr lang="en-GB" noProof="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rtlCol="0"/>
          <a:lstStyle/>
          <a:p>
            <a:pPr rtl="0"/>
            <a:r>
              <a:rPr lang="en-GB" noProof="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rtlCol="0"/>
          <a:lstStyle/>
          <a:p>
            <a:pPr rtl="0"/>
            <a:r>
              <a:rPr lang="en-GB" noProof="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rtlCol="0"/>
          <a:lstStyle/>
          <a:p>
            <a:pPr rtl="0"/>
            <a:r>
              <a:rPr lang="en-GB" noProof="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rtlCol="0"/>
          <a:lstStyle/>
          <a:p>
            <a:pPr rtl="0"/>
            <a:r>
              <a:rPr lang="en-GB" noProof="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rtlCol="0"/>
          <a:lstStyle>
            <a:lvl1pPr algn="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Master text styles</a:t>
            </a:r>
          </a:p>
          <a:p>
            <a:pPr lvl="1" rtl="0"/>
            <a:r>
              <a:rPr lang="en-GB" noProof="0"/>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rtlCol="0"/>
          <a:lstStyle/>
          <a:p>
            <a:pPr rtl="0"/>
            <a:r>
              <a:rPr lang="en-GB" noProof="0"/>
              <a:t>Click icon to add picture</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en-GB" noProof="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en-GB" noProof="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rtlCol="0"/>
          <a:lstStyle>
            <a:lvl1pPr>
              <a:defRPr>
                <a:solidFill>
                  <a:schemeClr val="tx1">
                    <a:lumMod val="50000"/>
                    <a:lumOff val="50000"/>
                  </a:schemeClr>
                </a:solidFill>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rtlCol="0"/>
          <a:lstStyle/>
          <a:p>
            <a:pPr rtl="0"/>
            <a:r>
              <a:rPr lang="en-GB" noProof="0"/>
              <a:t>Click icon to add picture</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n-GB" noProof="0"/>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n-GB" noProof="0"/>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n-GB" noProof="0"/>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n-GB" noProof="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GB" noProof="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rtlCol="0"/>
          <a:lstStyle>
            <a:lvl1pPr algn="l">
              <a:defRPr/>
            </a:lvl1pPr>
          </a:lstStyle>
          <a:p>
            <a:pPr rtl="0"/>
            <a:r>
              <a:rPr lang="en-GB" noProof="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rtlCol="0"/>
          <a:lstStyle>
            <a:lvl1pPr>
              <a:defRPr>
                <a:solidFill>
                  <a:schemeClr val="tx1">
                    <a:lumMod val="50000"/>
                    <a:lumOff val="50000"/>
                  </a:schemeClr>
                </a:solidFill>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rtlCol="0"/>
          <a:lstStyle/>
          <a:p>
            <a:pPr rtl="0"/>
            <a:r>
              <a:rPr lang="en-GB" noProof="0"/>
              <a:t>Click icon to add picture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n-GB" noProof="0"/>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n-GB" noProof="0"/>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n-GB" noProof="0"/>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n-GB" noProof="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rtlCol="0"/>
          <a:lstStyle/>
          <a:p>
            <a:pPr rtl="0"/>
            <a:r>
              <a:rPr lang="en-GB" noProof="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rtlCol="0"/>
          <a:lstStyle>
            <a:lvl1pPr algn="l">
              <a:defRPr/>
            </a:lvl1pPr>
          </a:lstStyle>
          <a:p>
            <a:pPr rtl="0"/>
            <a:r>
              <a:rPr lang="en-GB" noProof="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rtlCol="0"/>
          <a:lstStyle>
            <a:lvl1pPr>
              <a:defRPr>
                <a:solidFill>
                  <a:schemeClr val="tx1">
                    <a:lumMod val="50000"/>
                    <a:lumOff val="50000"/>
                  </a:schemeClr>
                </a:solidFill>
              </a:defRPr>
            </a:lvl1pPr>
          </a:lstStyle>
          <a:p>
            <a:pPr rtl="0"/>
            <a:r>
              <a:rPr lang="en-GB" noProof="0"/>
              <a:t>Click to edit Master title style</a:t>
            </a:r>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rtlCol="0"/>
          <a:lstStyle/>
          <a:p>
            <a:pPr rtl="0"/>
            <a:r>
              <a:rPr lang="en-GB" noProof="0"/>
              <a:t>Click icon to add picture</a:t>
            </a:r>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rtlCol="0">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rtlCol="0"/>
          <a:lstStyle/>
          <a:p>
            <a:pPr rtl="0"/>
            <a:r>
              <a:rPr lang="en-GB" noProof="0"/>
              <a:t>Click icon to add picture</a:t>
            </a:r>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rtlCol="0" anchor="ctr">
            <a:noAutofit/>
          </a:bodyPr>
          <a:lstStyle>
            <a:lvl1pPr algn="ctr">
              <a:defRPr sz="5400">
                <a:solidFill>
                  <a:schemeClr val="tx1">
                    <a:lumMod val="65000"/>
                    <a:lumOff val="35000"/>
                  </a:schemeClr>
                </a:solidFill>
              </a:defRPr>
            </a:lvl1pPr>
          </a:lstStyle>
          <a:p>
            <a:pPr rtl="0"/>
            <a:r>
              <a:rPr lang="en-GB" noProof="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a:solidFill>
                  <a:schemeClr val="tx1">
                    <a:lumMod val="50000"/>
                    <a:lumOff val="50000"/>
                  </a:schemeClr>
                </a:solidFill>
              </a:defRPr>
            </a:lvl1pPr>
          </a:lstStyle>
          <a:p>
            <a:pPr rtl="0"/>
            <a:r>
              <a:rPr lang="en-GB" noProof="0"/>
              <a:t>Click to edit Master title style</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rtlCol="0">
            <a:noAutofit/>
          </a:bodyPr>
          <a:lstStyle>
            <a:lvl1pPr marL="0" indent="0" algn="ctr">
              <a:buFont typeface="Arial" panose="020B0604020202020204" pitchFamily="34" charset="0"/>
              <a:buNone/>
              <a:defRPr sz="2000">
                <a:solidFill>
                  <a:schemeClr val="accent4"/>
                </a:solidFill>
                <a:latin typeface="+mj-lt"/>
              </a:defRPr>
            </a:lvl1pPr>
          </a:lstStyle>
          <a:p>
            <a:pPr lvl="0" rtl="0"/>
            <a:r>
              <a:rPr lang="en-GB"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rtlCol="0"/>
          <a:lstStyle>
            <a:lvl1pPr marL="0" indent="0" algn="ctr">
              <a:lnSpc>
                <a:spcPts val="2000"/>
              </a:lnSpc>
              <a:spcBef>
                <a:spcPts val="0"/>
              </a:spcBef>
              <a:buNone/>
              <a:defRPr sz="1400">
                <a:solidFill>
                  <a:schemeClr val="tx1">
                    <a:lumMod val="75000"/>
                    <a:lumOff val="25000"/>
                  </a:schemeClr>
                </a:solidFill>
              </a:defRPr>
            </a:lvl1pPr>
          </a:lstStyle>
          <a:p>
            <a:pPr lvl="0" rtl="0"/>
            <a:r>
              <a:rPr lang="en-GB"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rtlCol="0">
            <a:noAutofit/>
          </a:bodyPr>
          <a:lstStyle>
            <a:lvl1pPr marL="0" indent="0" algn="ctr">
              <a:buFont typeface="Arial" panose="020B0604020202020204" pitchFamily="34" charset="0"/>
              <a:buNone/>
              <a:defRPr sz="2000">
                <a:solidFill>
                  <a:schemeClr val="accent4"/>
                </a:solidFill>
                <a:latin typeface="+mj-lt"/>
              </a:defRPr>
            </a:lvl1pPr>
          </a:lstStyle>
          <a:p>
            <a:pPr lvl="0" rtl="0"/>
            <a:r>
              <a:rPr lang="en-GB"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rtlCol="0"/>
          <a:lstStyle>
            <a:lvl1pPr marL="0" indent="0" algn="ctr">
              <a:lnSpc>
                <a:spcPts val="2000"/>
              </a:lnSpc>
              <a:spcBef>
                <a:spcPts val="0"/>
              </a:spcBef>
              <a:buNone/>
              <a:defRPr sz="1400">
                <a:solidFill>
                  <a:schemeClr val="tx1">
                    <a:lumMod val="75000"/>
                    <a:lumOff val="25000"/>
                  </a:schemeClr>
                </a:solidFill>
              </a:defRPr>
            </a:lvl1pPr>
          </a:lstStyle>
          <a:p>
            <a:pPr lvl="0" rtl="0"/>
            <a:r>
              <a:rPr lang="en-GB" noProof="0"/>
              <a:t>Bullet Description</a:t>
            </a:r>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n-GB" noProof="0"/>
              <a:t>Click icon to add picture</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rtlCol="0">
            <a:noAutofit/>
          </a:bodyPr>
          <a:lstStyle>
            <a:lvl1pPr marL="0" indent="0" algn="ctr">
              <a:buFont typeface="Arial" panose="020B0604020202020204" pitchFamily="34" charset="0"/>
              <a:buNone/>
              <a:defRPr sz="2000">
                <a:solidFill>
                  <a:schemeClr val="accent4"/>
                </a:solidFill>
                <a:latin typeface="+mj-lt"/>
              </a:defRPr>
            </a:lvl1pPr>
          </a:lstStyle>
          <a:p>
            <a:pPr lvl="0" rtl="0"/>
            <a:r>
              <a:rPr lang="en-GB"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rtlCol="0"/>
          <a:lstStyle>
            <a:lvl1pPr marL="0" indent="0" algn="ctr">
              <a:lnSpc>
                <a:spcPts val="2000"/>
              </a:lnSpc>
              <a:spcBef>
                <a:spcPts val="0"/>
              </a:spcBef>
              <a:buNone/>
              <a:defRPr sz="1400">
                <a:solidFill>
                  <a:schemeClr val="tx1">
                    <a:lumMod val="75000"/>
                    <a:lumOff val="25000"/>
                  </a:schemeClr>
                </a:solidFill>
              </a:defRPr>
            </a:lvl1pPr>
          </a:lstStyle>
          <a:p>
            <a:pPr lvl="0" rtl="0"/>
            <a:r>
              <a:rPr lang="en-GB" noProof="0"/>
              <a:t>Bullet Description</a:t>
            </a:r>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rtlCol="0"/>
          <a:lstStyle/>
          <a:p>
            <a:pPr rtl="0"/>
            <a:r>
              <a:rPr lang="en-GB" noProof="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rtlCol="0"/>
          <a:lstStyle>
            <a:lvl1pPr algn="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rtlCol="0"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rtlCol="0">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rtlCol="0"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rtlCol="0">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rtlCol="0"/>
          <a:lstStyle/>
          <a:p>
            <a:pPr rtl="0"/>
            <a:r>
              <a:rPr lang="en-GB" noProof="0"/>
              <a:t>Click icon to add picture</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en-GB" noProof="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en-GB" noProof="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pPr rtl="0"/>
            <a:r>
              <a:rPr lang="en-GB" noProof="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pPr rtl="0"/>
            <a:r>
              <a:rPr lang="en-GB" noProof="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1920">
          <p15:clr>
            <a:srgbClr val="F26B43"/>
          </p15:clr>
        </p15:guide>
        <p15:guide id="4" pos="5760">
          <p15:clr>
            <a:srgbClr val="F26B43"/>
          </p15:clr>
        </p15:guide>
        <p15:guide id="5" pos="7248">
          <p15:clr>
            <a:srgbClr val="F26B43"/>
          </p15:clr>
        </p15:guide>
        <p15:guide id="6" pos="4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cloudistro.com/workable-wealth-investing-series-what-you-need-to-know-about-the-market/" TargetMode="External"/><Relationship Id="rId2" Type="http://schemas.openxmlformats.org/officeDocument/2006/relationships/image" Target="../media/image15.jp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8" r="8"/>
          <a:stretch/>
        </p:blipFill>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85935" y="457199"/>
            <a:ext cx="5120640" cy="2054388"/>
          </a:xfrm>
        </p:spPr>
        <p:txBody>
          <a:bodyPr rtlCol="0"/>
          <a:lstStyle/>
          <a:p>
            <a:pPr rtl="0"/>
            <a:r>
              <a:rPr lang="en-GB" dirty="0" err="1">
                <a:solidFill>
                  <a:srgbClr val="00B050"/>
                </a:solidFill>
              </a:rPr>
              <a:t>PlantKingdom</a:t>
            </a:r>
            <a:endParaRPr lang="en-GB" dirty="0">
              <a:solidFill>
                <a:srgbClr val="00B050"/>
              </a:solidFill>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63801" y="2307994"/>
            <a:ext cx="3167636" cy="647673"/>
          </a:xfrm>
        </p:spPr>
        <p:txBody>
          <a:bodyPr rtlCol="0">
            <a:normAutofit/>
          </a:bodyPr>
          <a:lstStyle/>
          <a:p>
            <a:r>
              <a:rPr lang="en-GB" dirty="0"/>
              <a:t> Decor your home with us…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42A5-D16E-5B59-57A3-149ED4A22B97}"/>
              </a:ext>
            </a:extLst>
          </p:cNvPr>
          <p:cNvSpPr>
            <a:spLocks noGrp="1"/>
          </p:cNvSpPr>
          <p:nvPr>
            <p:ph type="title"/>
          </p:nvPr>
        </p:nvSpPr>
        <p:spPr>
          <a:xfrm>
            <a:off x="150734" y="1165025"/>
            <a:ext cx="3430666" cy="1071436"/>
          </a:xfrm>
        </p:spPr>
        <p:txBody>
          <a:bodyPr>
            <a:normAutofit/>
          </a:bodyPr>
          <a:lstStyle/>
          <a:p>
            <a:r>
              <a:rPr lang="en-US" sz="3600" dirty="0"/>
              <a:t>Plant Page</a:t>
            </a:r>
          </a:p>
        </p:txBody>
      </p:sp>
      <p:sp>
        <p:nvSpPr>
          <p:cNvPr id="4" name="Text Placeholder 3">
            <a:extLst>
              <a:ext uri="{FF2B5EF4-FFF2-40B4-BE49-F238E27FC236}">
                <a16:creationId xmlns:a16="http://schemas.microsoft.com/office/drawing/2014/main" id="{92D1A818-5517-8565-7DE9-BFA5BC3A8103}"/>
              </a:ext>
            </a:extLst>
          </p:cNvPr>
          <p:cNvSpPr>
            <a:spLocks noGrp="1"/>
          </p:cNvSpPr>
          <p:nvPr>
            <p:ph type="body" sz="quarter" idx="14"/>
          </p:nvPr>
        </p:nvSpPr>
        <p:spPr>
          <a:xfrm>
            <a:off x="4446588" y="2236461"/>
            <a:ext cx="6751989" cy="3159125"/>
          </a:xfrm>
        </p:spPr>
        <p:txBody>
          <a:bodyPr/>
          <a:lstStyle/>
          <a:p>
            <a:pPr marL="285750" indent="-285750" algn="just">
              <a:buFont typeface="Wingdings" pitchFamily="2" charset="2"/>
              <a:buChar char="Ø"/>
            </a:pPr>
            <a:r>
              <a:rPr lang="en-US" dirty="0"/>
              <a:t> This page consists of, what’s verities of plant  are available and which product are available in this website.</a:t>
            </a:r>
          </a:p>
          <a:p>
            <a:pPr marL="285750" indent="-285750" algn="just">
              <a:buFont typeface="Wingdings" pitchFamily="2" charset="2"/>
              <a:buChar char="Ø"/>
            </a:pPr>
            <a:r>
              <a:rPr lang="en-US" dirty="0"/>
              <a:t> Customers can view price details about many types of plants and products here.</a:t>
            </a:r>
          </a:p>
          <a:p>
            <a:pPr marL="285750" indent="-285750" algn="just">
              <a:buFont typeface="Wingdings" pitchFamily="2" charset="2"/>
              <a:buChar char="Ø"/>
            </a:pPr>
            <a:r>
              <a:rPr lang="en-US" dirty="0"/>
              <a:t>Customer are able to order their chosen products from this page webpage by using the “Add to Cart ” button.</a:t>
            </a:r>
          </a:p>
          <a:p>
            <a:pPr marL="285750" indent="-285750" algn="just">
              <a:buFont typeface="Wingdings" pitchFamily="2" charset="2"/>
              <a:buChar char="Ø"/>
            </a:pPr>
            <a:r>
              <a:rPr lang="en-US" dirty="0"/>
              <a:t>Customer can also be able to visit and buy other verities of plant from this page. </a:t>
            </a:r>
          </a:p>
          <a:p>
            <a:pPr marL="285750" indent="-285750" algn="just">
              <a:buFont typeface="Wingdings" pitchFamily="2" charset="2"/>
              <a:buChar char="Ø"/>
            </a:pPr>
            <a:endParaRPr lang="en-US" dirty="0"/>
          </a:p>
          <a:p>
            <a:pPr marL="285750" indent="-285750" algn="just">
              <a:buFont typeface="Wingdings" pitchFamily="2" charset="2"/>
              <a:buChar char="Ø"/>
            </a:pPr>
            <a:endParaRPr lang="en-US" dirty="0"/>
          </a:p>
        </p:txBody>
      </p:sp>
      <p:sp>
        <p:nvSpPr>
          <p:cNvPr id="5" name="Date Placeholder 4">
            <a:extLst>
              <a:ext uri="{FF2B5EF4-FFF2-40B4-BE49-F238E27FC236}">
                <a16:creationId xmlns:a16="http://schemas.microsoft.com/office/drawing/2014/main" id="{209CEF2A-6B45-873A-7A36-570A9529FDAE}"/>
              </a:ext>
            </a:extLst>
          </p:cNvPr>
          <p:cNvSpPr>
            <a:spLocks noGrp="1"/>
          </p:cNvSpPr>
          <p:nvPr>
            <p:ph type="dt" sz="half" idx="10"/>
          </p:nvPr>
        </p:nvSpPr>
        <p:spPr/>
        <p:txBody>
          <a:bodyPr/>
          <a:lstStyle/>
          <a:p>
            <a:pPr rtl="0"/>
            <a:r>
              <a:rPr lang="en-GB" dirty="0"/>
              <a:t>Feb7, 2023</a:t>
            </a:r>
            <a:endParaRPr lang="en-GB" noProof="0" dirty="0"/>
          </a:p>
        </p:txBody>
      </p:sp>
      <p:sp>
        <p:nvSpPr>
          <p:cNvPr id="6" name="Footer Placeholder 5">
            <a:extLst>
              <a:ext uri="{FF2B5EF4-FFF2-40B4-BE49-F238E27FC236}">
                <a16:creationId xmlns:a16="http://schemas.microsoft.com/office/drawing/2014/main" id="{0DF402DC-13A4-2193-799E-FCF136BA2F1E}"/>
              </a:ext>
            </a:extLst>
          </p:cNvPr>
          <p:cNvSpPr>
            <a:spLocks noGrp="1"/>
          </p:cNvSpPr>
          <p:nvPr>
            <p:ph type="ftr" sz="quarter" idx="11"/>
          </p:nvPr>
        </p:nvSpPr>
        <p:spPr>
          <a:xfrm>
            <a:off x="3959578" y="6360936"/>
            <a:ext cx="4114800" cy="365125"/>
          </a:xfrm>
        </p:spPr>
        <p:txBody>
          <a:bodyPr/>
          <a:lstStyle/>
          <a:p>
            <a:pPr rtl="0"/>
            <a:r>
              <a:rPr lang="en-GB" noProof="0" dirty="0"/>
              <a:t> </a:t>
            </a:r>
            <a:r>
              <a:rPr lang="en-GB" noProof="0" dirty="0" err="1"/>
              <a:t>PlantKingdom</a:t>
            </a:r>
            <a:endParaRPr lang="en-GB" noProof="0" dirty="0"/>
          </a:p>
        </p:txBody>
      </p:sp>
      <p:sp>
        <p:nvSpPr>
          <p:cNvPr id="7" name="Slide Number Placeholder 6">
            <a:extLst>
              <a:ext uri="{FF2B5EF4-FFF2-40B4-BE49-F238E27FC236}">
                <a16:creationId xmlns:a16="http://schemas.microsoft.com/office/drawing/2014/main" id="{14DA095B-9990-7FBC-5F29-81C6AB241E04}"/>
              </a:ext>
            </a:extLst>
          </p:cNvPr>
          <p:cNvSpPr>
            <a:spLocks noGrp="1"/>
          </p:cNvSpPr>
          <p:nvPr>
            <p:ph type="sldNum" sz="quarter" idx="12"/>
          </p:nvPr>
        </p:nvSpPr>
        <p:spPr/>
        <p:txBody>
          <a:bodyPr/>
          <a:lstStyle/>
          <a:p>
            <a:pPr rtl="0"/>
            <a:fld id="{B5CEABB6-07DC-46E8-9B57-56EC44A396E5}" type="slidenum">
              <a:rPr lang="en-GB" noProof="0" smtClean="0"/>
              <a:t>10</a:t>
            </a:fld>
            <a:endParaRPr lang="en-GB" noProof="0"/>
          </a:p>
        </p:txBody>
      </p:sp>
    </p:spTree>
    <p:extLst>
      <p:ext uri="{BB962C8B-B14F-4D97-AF65-F5344CB8AC3E}">
        <p14:creationId xmlns:p14="http://schemas.microsoft.com/office/powerpoint/2010/main" val="3355132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21ED-29B0-476A-B3AC-0DCAC6945AB8}"/>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311C542F-4EAE-3B16-5547-9918F18FFF49}"/>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D773C1F5-446B-BE09-541B-E41C253ED401}"/>
              </a:ext>
            </a:extLst>
          </p:cNvPr>
          <p:cNvSpPr>
            <a:spLocks noGrp="1"/>
          </p:cNvSpPr>
          <p:nvPr>
            <p:ph type="dt" sz="half" idx="10"/>
          </p:nvPr>
        </p:nvSpPr>
        <p:spPr/>
        <p:txBody>
          <a:bodyPr/>
          <a:lstStyle/>
          <a:p>
            <a:pPr rtl="0"/>
            <a:r>
              <a:rPr lang="en-GB" dirty="0"/>
              <a:t>Feb7, 2023</a:t>
            </a:r>
            <a:endParaRPr lang="en-GB" noProof="0" dirty="0"/>
          </a:p>
        </p:txBody>
      </p:sp>
      <p:sp>
        <p:nvSpPr>
          <p:cNvPr id="7" name="Footer Placeholder 6">
            <a:extLst>
              <a:ext uri="{FF2B5EF4-FFF2-40B4-BE49-F238E27FC236}">
                <a16:creationId xmlns:a16="http://schemas.microsoft.com/office/drawing/2014/main" id="{8DF1601A-CA5B-8844-23A3-3D78E9D439B9}"/>
              </a:ext>
            </a:extLst>
          </p:cNvPr>
          <p:cNvSpPr>
            <a:spLocks noGrp="1"/>
          </p:cNvSpPr>
          <p:nvPr>
            <p:ph type="ftr" sz="quarter" idx="11"/>
          </p:nvPr>
        </p:nvSpPr>
        <p:spPr>
          <a:xfrm>
            <a:off x="3959577" y="6356350"/>
            <a:ext cx="4114800" cy="365125"/>
          </a:xfrm>
        </p:spPr>
        <p:txBody>
          <a:bodyPr/>
          <a:lstStyle/>
          <a:p>
            <a:pPr rtl="0"/>
            <a:r>
              <a:rPr lang="en-GB" noProof="0" dirty="0" err="1"/>
              <a:t>PlantKingdom</a:t>
            </a:r>
            <a:endParaRPr lang="en-GB" noProof="0" dirty="0"/>
          </a:p>
        </p:txBody>
      </p:sp>
      <p:sp>
        <p:nvSpPr>
          <p:cNvPr id="8" name="Slide Number Placeholder 7">
            <a:extLst>
              <a:ext uri="{FF2B5EF4-FFF2-40B4-BE49-F238E27FC236}">
                <a16:creationId xmlns:a16="http://schemas.microsoft.com/office/drawing/2014/main" id="{DB3C262C-6137-02FD-816F-292C8138BB1F}"/>
              </a:ext>
            </a:extLst>
          </p:cNvPr>
          <p:cNvSpPr>
            <a:spLocks noGrp="1"/>
          </p:cNvSpPr>
          <p:nvPr>
            <p:ph type="sldNum" sz="quarter" idx="12"/>
          </p:nvPr>
        </p:nvSpPr>
        <p:spPr/>
        <p:txBody>
          <a:bodyPr/>
          <a:lstStyle/>
          <a:p>
            <a:pPr rtl="0"/>
            <a:fld id="{B5CEABB6-07DC-46E8-9B57-56EC44A396E5}" type="slidenum">
              <a:rPr lang="en-GB" noProof="0" smtClean="0"/>
              <a:t>11</a:t>
            </a:fld>
            <a:endParaRPr lang="en-GB" noProof="0" dirty="0"/>
          </a:p>
        </p:txBody>
      </p:sp>
      <p:sp>
        <p:nvSpPr>
          <p:cNvPr id="12" name="Rectangle 11">
            <a:extLst>
              <a:ext uri="{FF2B5EF4-FFF2-40B4-BE49-F238E27FC236}">
                <a16:creationId xmlns:a16="http://schemas.microsoft.com/office/drawing/2014/main" id="{F2DC2CD6-2EE4-2E58-BD86-D4EB74F8CF59}"/>
              </a:ext>
            </a:extLst>
          </p:cNvPr>
          <p:cNvSpPr/>
          <p:nvPr/>
        </p:nvSpPr>
        <p:spPr>
          <a:xfrm>
            <a:off x="-238496" y="0"/>
            <a:ext cx="1727200" cy="529448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
        <p:nvSpPr>
          <p:cNvPr id="11" name="Rectangle 10">
            <a:extLst>
              <a:ext uri="{FF2B5EF4-FFF2-40B4-BE49-F238E27FC236}">
                <a16:creationId xmlns:a16="http://schemas.microsoft.com/office/drawing/2014/main" id="{14874146-681C-04A5-BCAD-5952C5FB55BE}"/>
              </a:ext>
            </a:extLst>
          </p:cNvPr>
          <p:cNvSpPr/>
          <p:nvPr/>
        </p:nvSpPr>
        <p:spPr>
          <a:xfrm>
            <a:off x="8016" y="0"/>
            <a:ext cx="12192000" cy="12079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2BA7E4F-C2BD-BDB1-2325-77328206D10F}"/>
              </a:ext>
            </a:extLst>
          </p:cNvPr>
          <p:cNvSpPr/>
          <p:nvPr/>
        </p:nvSpPr>
        <p:spPr>
          <a:xfrm>
            <a:off x="10295467" y="136526"/>
            <a:ext cx="1888517" cy="529449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Diagram&#10;&#10;Description automatically generated">
            <a:extLst>
              <a:ext uri="{FF2B5EF4-FFF2-40B4-BE49-F238E27FC236}">
                <a16:creationId xmlns:a16="http://schemas.microsoft.com/office/drawing/2014/main" id="{2CECB83F-B9BA-24B4-91E7-9D18F6F79F8D}"/>
              </a:ext>
            </a:extLst>
          </p:cNvPr>
          <p:cNvPicPr>
            <a:picLocks noChangeAspect="1"/>
          </p:cNvPicPr>
          <p:nvPr/>
        </p:nvPicPr>
        <p:blipFill>
          <a:blip r:embed="rId2"/>
          <a:stretch>
            <a:fillRect/>
          </a:stretch>
        </p:blipFill>
        <p:spPr>
          <a:xfrm>
            <a:off x="546082" y="377761"/>
            <a:ext cx="11313908" cy="5507419"/>
          </a:xfrm>
          <a:prstGeom prst="rect">
            <a:avLst/>
          </a:prstGeom>
          <a:effectLst>
            <a:outerShdw blurRad="619434" dist="38100" dir="8100000" sx="100936" sy="100936" algn="tr" rotWithShape="0">
              <a:prstClr val="black">
                <a:alpha val="30000"/>
              </a:prstClr>
            </a:outerShdw>
          </a:effectLst>
        </p:spPr>
      </p:pic>
      <p:sp>
        <p:nvSpPr>
          <p:cNvPr id="14" name="Rectangle 13">
            <a:extLst>
              <a:ext uri="{FF2B5EF4-FFF2-40B4-BE49-F238E27FC236}">
                <a16:creationId xmlns:a16="http://schemas.microsoft.com/office/drawing/2014/main" id="{77CF8C0E-5625-A9C8-8C06-D647C4F36925}"/>
              </a:ext>
            </a:extLst>
          </p:cNvPr>
          <p:cNvSpPr/>
          <p:nvPr/>
        </p:nvSpPr>
        <p:spPr>
          <a:xfrm>
            <a:off x="546082" y="6150903"/>
            <a:ext cx="11115340" cy="20544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94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6884-1BE3-9E01-3A43-6733B15882F7}"/>
              </a:ext>
            </a:extLst>
          </p:cNvPr>
          <p:cNvSpPr>
            <a:spLocks noGrp="1"/>
          </p:cNvSpPr>
          <p:nvPr>
            <p:ph type="title"/>
          </p:nvPr>
        </p:nvSpPr>
        <p:spPr>
          <a:xfrm>
            <a:off x="6512458" y="1143000"/>
            <a:ext cx="5005466" cy="1325563"/>
          </a:xfrm>
        </p:spPr>
        <p:txBody>
          <a:bodyPr anchor="ctr">
            <a:normAutofit fontScale="90000"/>
          </a:bodyPr>
          <a:lstStyle/>
          <a:p>
            <a:r>
              <a:rPr lang="en-US" sz="6600" dirty="0"/>
              <a:t>Research Page</a:t>
            </a:r>
          </a:p>
        </p:txBody>
      </p:sp>
      <p:pic>
        <p:nvPicPr>
          <p:cNvPr id="13" name="Picture 12" descr="Woman studying in library">
            <a:extLst>
              <a:ext uri="{FF2B5EF4-FFF2-40B4-BE49-F238E27FC236}">
                <a16:creationId xmlns:a16="http://schemas.microsoft.com/office/drawing/2014/main" id="{192DDC0D-BB0F-18B4-1E91-48E91BA48F1E}"/>
              </a:ext>
            </a:extLst>
          </p:cNvPr>
          <p:cNvPicPr>
            <a:picLocks noChangeAspect="1"/>
          </p:cNvPicPr>
          <p:nvPr/>
        </p:nvPicPr>
        <p:blipFill rotWithShape="1">
          <a:blip r:embed="rId2"/>
          <a:srcRect l="17842" r="9848" b="2"/>
          <a:stretch/>
        </p:blipFill>
        <p:spPr>
          <a:xfrm>
            <a:off x="861935" y="1143000"/>
            <a:ext cx="4953000" cy="4572000"/>
          </a:xfrm>
          <a:prstGeom prst="rect">
            <a:avLst/>
          </a:prstGeom>
          <a:noFill/>
          <a:effectLst>
            <a:outerShdw blurRad="50800" dist="38100" dir="8100000" algn="tr" rotWithShape="0">
              <a:prstClr val="black">
                <a:alpha val="40000"/>
              </a:prstClr>
            </a:outerShdw>
          </a:effectLst>
        </p:spPr>
      </p:pic>
      <p:sp>
        <p:nvSpPr>
          <p:cNvPr id="18" name="Text Placeholder 3">
            <a:extLst>
              <a:ext uri="{FF2B5EF4-FFF2-40B4-BE49-F238E27FC236}">
                <a16:creationId xmlns:a16="http://schemas.microsoft.com/office/drawing/2014/main" id="{2340DBDA-4B0E-4507-4275-4EB8EA9ABA99}"/>
              </a:ext>
            </a:extLst>
          </p:cNvPr>
          <p:cNvSpPr>
            <a:spLocks noGrp="1"/>
          </p:cNvSpPr>
          <p:nvPr>
            <p:ph type="body" sz="quarter" idx="14"/>
          </p:nvPr>
        </p:nvSpPr>
        <p:spPr>
          <a:xfrm>
            <a:off x="6376987" y="2555875"/>
            <a:ext cx="5674335" cy="3159125"/>
          </a:xfrm>
        </p:spPr>
        <p:txBody>
          <a:bodyPr/>
          <a:lstStyle/>
          <a:p>
            <a:pPr marL="342900" indent="-342900" algn="just">
              <a:lnSpc>
                <a:spcPct val="100000"/>
              </a:lnSpc>
              <a:buFont typeface="Wingdings" pitchFamily="2" charset="2"/>
              <a:buChar char="Ø"/>
            </a:pPr>
            <a:r>
              <a:rPr lang="en-US" dirty="0"/>
              <a:t> This page includes a list of all the websites used as sources when creating this one, along with screenshots.</a:t>
            </a:r>
          </a:p>
          <a:p>
            <a:pPr marL="342900" indent="-342900" algn="just">
              <a:lnSpc>
                <a:spcPct val="100000"/>
              </a:lnSpc>
              <a:buFont typeface="Wingdings" pitchFamily="2" charset="2"/>
              <a:buChar char="Ø"/>
            </a:pPr>
            <a:endParaRPr lang="en-US" dirty="0"/>
          </a:p>
          <a:p>
            <a:pPr marL="342900" indent="-342900" algn="just">
              <a:lnSpc>
                <a:spcPct val="100000"/>
              </a:lnSpc>
              <a:buFont typeface="Wingdings" pitchFamily="2" charset="2"/>
              <a:buChar char="Ø"/>
            </a:pPr>
            <a:r>
              <a:rPr lang="en-US" dirty="0"/>
              <a:t>Each page on our website is compared side by side with a page that is similar on other websites.</a:t>
            </a:r>
          </a:p>
          <a:p>
            <a:pPr marL="342900" indent="-342900" algn="just">
              <a:lnSpc>
                <a:spcPct val="100000"/>
              </a:lnSpc>
              <a:buFont typeface="Wingdings" pitchFamily="2" charset="2"/>
              <a:buChar char="Ø"/>
            </a:pPr>
            <a:endParaRPr lang="en-US" dirty="0"/>
          </a:p>
          <a:p>
            <a:pPr marL="342900" indent="-342900" algn="just">
              <a:lnSpc>
                <a:spcPct val="100000"/>
              </a:lnSpc>
              <a:buFont typeface="Wingdings" pitchFamily="2" charset="2"/>
              <a:buChar char="Ø"/>
            </a:pPr>
            <a:r>
              <a:rPr lang="en-US" dirty="0"/>
              <a:t>Also mention why that particular elements are selected.</a:t>
            </a:r>
          </a:p>
        </p:txBody>
      </p:sp>
      <p:sp>
        <p:nvSpPr>
          <p:cNvPr id="5" name="Date Placeholder 4">
            <a:extLst>
              <a:ext uri="{FF2B5EF4-FFF2-40B4-BE49-F238E27FC236}">
                <a16:creationId xmlns:a16="http://schemas.microsoft.com/office/drawing/2014/main" id="{0DFD7265-F894-41A8-2E8D-C3DDC2DBBCAA}"/>
              </a:ext>
            </a:extLst>
          </p:cNvPr>
          <p:cNvSpPr>
            <a:spLocks noGrp="1"/>
          </p:cNvSpPr>
          <p:nvPr>
            <p:ph type="dt" sz="half" idx="10"/>
          </p:nvPr>
        </p:nvSpPr>
        <p:spPr>
          <a:xfrm>
            <a:off x="838200" y="6356350"/>
            <a:ext cx="2743200" cy="365125"/>
          </a:xfrm>
        </p:spPr>
        <p:txBody>
          <a:bodyPr anchor="ctr">
            <a:normAutofit/>
          </a:bodyPr>
          <a:lstStyle/>
          <a:p>
            <a:pPr rtl="0">
              <a:spcAft>
                <a:spcPts val="600"/>
              </a:spcAft>
            </a:pPr>
            <a:r>
              <a:rPr lang="en-GB" dirty="0"/>
              <a:t>Feb7, 2023</a:t>
            </a:r>
            <a:endParaRPr lang="en-GB" noProof="0" dirty="0"/>
          </a:p>
        </p:txBody>
      </p:sp>
      <p:sp>
        <p:nvSpPr>
          <p:cNvPr id="6" name="Footer Placeholder 5">
            <a:extLst>
              <a:ext uri="{FF2B5EF4-FFF2-40B4-BE49-F238E27FC236}">
                <a16:creationId xmlns:a16="http://schemas.microsoft.com/office/drawing/2014/main" id="{7B72ACFF-403F-8A16-FF05-A03C34464763}"/>
              </a:ext>
            </a:extLst>
          </p:cNvPr>
          <p:cNvSpPr>
            <a:spLocks noGrp="1"/>
          </p:cNvSpPr>
          <p:nvPr>
            <p:ph type="ftr" sz="quarter" idx="11"/>
          </p:nvPr>
        </p:nvSpPr>
        <p:spPr>
          <a:xfrm>
            <a:off x="4038600" y="6356350"/>
            <a:ext cx="4114800" cy="365125"/>
          </a:xfrm>
        </p:spPr>
        <p:txBody>
          <a:bodyPr anchor="ctr">
            <a:normAutofit/>
          </a:bodyPr>
          <a:lstStyle/>
          <a:p>
            <a:pPr rtl="0">
              <a:spcAft>
                <a:spcPts val="600"/>
              </a:spcAft>
            </a:pPr>
            <a:r>
              <a:rPr lang="en-GB" noProof="0" dirty="0" err="1"/>
              <a:t>PlantKingdom</a:t>
            </a:r>
            <a:endParaRPr lang="en-GB" noProof="0" dirty="0"/>
          </a:p>
        </p:txBody>
      </p:sp>
      <p:sp>
        <p:nvSpPr>
          <p:cNvPr id="7" name="Slide Number Placeholder 6">
            <a:extLst>
              <a:ext uri="{FF2B5EF4-FFF2-40B4-BE49-F238E27FC236}">
                <a16:creationId xmlns:a16="http://schemas.microsoft.com/office/drawing/2014/main" id="{2997EFE7-C59D-1F2D-9CD9-911ACC653D94}"/>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B5CEABB6-07DC-46E8-9B57-56EC44A396E5}" type="slidenum">
              <a:rPr lang="en-GB" noProof="0" smtClean="0"/>
              <a:pPr rtl="0">
                <a:spcAft>
                  <a:spcPts val="600"/>
                </a:spcAft>
              </a:pPr>
              <a:t>12</a:t>
            </a:fld>
            <a:endParaRPr lang="en-GB" noProof="0"/>
          </a:p>
        </p:txBody>
      </p:sp>
    </p:spTree>
    <p:extLst>
      <p:ext uri="{BB962C8B-B14F-4D97-AF65-F5344CB8AC3E}">
        <p14:creationId xmlns:p14="http://schemas.microsoft.com/office/powerpoint/2010/main" val="1922505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06AAF-5849-1A25-F245-641CA257E748}"/>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79BAAAFC-A0B7-F9F5-73E6-7C27CAC9A5B5}"/>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F1CFD4FF-07C5-89F5-D67E-F3DC59A2B2A2}"/>
              </a:ext>
            </a:extLst>
          </p:cNvPr>
          <p:cNvSpPr>
            <a:spLocks noGrp="1"/>
          </p:cNvSpPr>
          <p:nvPr>
            <p:ph type="dt" sz="half" idx="10"/>
          </p:nvPr>
        </p:nvSpPr>
        <p:spPr/>
        <p:txBody>
          <a:bodyPr/>
          <a:lstStyle/>
          <a:p>
            <a:pPr rtl="0"/>
            <a:r>
              <a:rPr lang="en-GB" dirty="0"/>
              <a:t>Feb7, 2023</a:t>
            </a:r>
            <a:endParaRPr lang="en-GB" noProof="0" dirty="0"/>
          </a:p>
        </p:txBody>
      </p:sp>
      <p:sp>
        <p:nvSpPr>
          <p:cNvPr id="7" name="Footer Placeholder 6">
            <a:extLst>
              <a:ext uri="{FF2B5EF4-FFF2-40B4-BE49-F238E27FC236}">
                <a16:creationId xmlns:a16="http://schemas.microsoft.com/office/drawing/2014/main" id="{4E88DAF0-D500-74D9-95A4-28A09871E680}"/>
              </a:ext>
            </a:extLst>
          </p:cNvPr>
          <p:cNvSpPr>
            <a:spLocks noGrp="1"/>
          </p:cNvSpPr>
          <p:nvPr>
            <p:ph type="ftr" sz="quarter" idx="11"/>
          </p:nvPr>
        </p:nvSpPr>
        <p:spPr/>
        <p:txBody>
          <a:bodyPr/>
          <a:lstStyle/>
          <a:p>
            <a:pPr rtl="0"/>
            <a:r>
              <a:rPr lang="en-GB" noProof="0" dirty="0" err="1"/>
              <a:t>PlantKingdom</a:t>
            </a:r>
            <a:endParaRPr lang="en-GB" noProof="0" dirty="0"/>
          </a:p>
        </p:txBody>
      </p:sp>
      <p:sp>
        <p:nvSpPr>
          <p:cNvPr id="8" name="Slide Number Placeholder 7">
            <a:extLst>
              <a:ext uri="{FF2B5EF4-FFF2-40B4-BE49-F238E27FC236}">
                <a16:creationId xmlns:a16="http://schemas.microsoft.com/office/drawing/2014/main" id="{1F4413B1-1515-3C38-B871-3DEEE385336F}"/>
              </a:ext>
            </a:extLst>
          </p:cNvPr>
          <p:cNvSpPr>
            <a:spLocks noGrp="1"/>
          </p:cNvSpPr>
          <p:nvPr>
            <p:ph type="sldNum" sz="quarter" idx="12"/>
          </p:nvPr>
        </p:nvSpPr>
        <p:spPr/>
        <p:txBody>
          <a:bodyPr/>
          <a:lstStyle/>
          <a:p>
            <a:pPr rtl="0"/>
            <a:fld id="{B5CEABB6-07DC-46E8-9B57-56EC44A396E5}" type="slidenum">
              <a:rPr lang="en-GB" noProof="0" smtClean="0"/>
              <a:t>13</a:t>
            </a:fld>
            <a:endParaRPr lang="en-GB" noProof="0" dirty="0"/>
          </a:p>
        </p:txBody>
      </p:sp>
      <p:sp>
        <p:nvSpPr>
          <p:cNvPr id="9" name="Rectangle 8">
            <a:extLst>
              <a:ext uri="{FF2B5EF4-FFF2-40B4-BE49-F238E27FC236}">
                <a16:creationId xmlns:a16="http://schemas.microsoft.com/office/drawing/2014/main" id="{2294F1F7-4060-C2B4-92B0-6B1FB2445DD6}"/>
              </a:ext>
            </a:extLst>
          </p:cNvPr>
          <p:cNvSpPr/>
          <p:nvPr/>
        </p:nvSpPr>
        <p:spPr>
          <a:xfrm>
            <a:off x="0" y="0"/>
            <a:ext cx="12192000" cy="90267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9659DC-30CA-3E76-3F10-86A0B1F65E5F}"/>
              </a:ext>
            </a:extLst>
          </p:cNvPr>
          <p:cNvSpPr/>
          <p:nvPr/>
        </p:nvSpPr>
        <p:spPr>
          <a:xfrm>
            <a:off x="310661" y="5664630"/>
            <a:ext cx="11570677" cy="39924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website&#10;&#10;Description automatically generated">
            <a:extLst>
              <a:ext uri="{FF2B5EF4-FFF2-40B4-BE49-F238E27FC236}">
                <a16:creationId xmlns:a16="http://schemas.microsoft.com/office/drawing/2014/main" id="{104D86A2-3447-4773-8C83-1BBC389CFE61}"/>
              </a:ext>
            </a:extLst>
          </p:cNvPr>
          <p:cNvPicPr>
            <a:picLocks noChangeAspect="1"/>
          </p:cNvPicPr>
          <p:nvPr/>
        </p:nvPicPr>
        <p:blipFill>
          <a:blip r:embed="rId2"/>
          <a:stretch>
            <a:fillRect/>
          </a:stretch>
        </p:blipFill>
        <p:spPr>
          <a:xfrm>
            <a:off x="310662" y="253258"/>
            <a:ext cx="11570675" cy="5663183"/>
          </a:xfrm>
          <a:prstGeom prst="rect">
            <a:avLst/>
          </a:prstGeom>
          <a:effectLst>
            <a:outerShdw blurRad="172673" dist="38100" dir="8846104" sx="101761" sy="101761" algn="tr" rotWithShape="0">
              <a:prstClr val="black">
                <a:alpha val="15501"/>
              </a:prstClr>
            </a:outerShdw>
          </a:effectLst>
        </p:spPr>
      </p:pic>
      <p:sp>
        <p:nvSpPr>
          <p:cNvPr id="13" name="Rectangle 12">
            <a:extLst>
              <a:ext uri="{FF2B5EF4-FFF2-40B4-BE49-F238E27FC236}">
                <a16:creationId xmlns:a16="http://schemas.microsoft.com/office/drawing/2014/main" id="{B35AA39D-34A8-80F6-5219-A1CB25A403E8}"/>
              </a:ext>
            </a:extLst>
          </p:cNvPr>
          <p:cNvSpPr/>
          <p:nvPr/>
        </p:nvSpPr>
        <p:spPr>
          <a:xfrm>
            <a:off x="1049214" y="6208918"/>
            <a:ext cx="10832123" cy="14504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F67FFC-682F-64F1-92FD-BEE33770252E}"/>
              </a:ext>
            </a:extLst>
          </p:cNvPr>
          <p:cNvSpPr/>
          <p:nvPr/>
        </p:nvSpPr>
        <p:spPr>
          <a:xfrm>
            <a:off x="310661" y="6206533"/>
            <a:ext cx="638908" cy="14743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960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930167E-5BA6-E830-3C0B-58FF2B4453D6}"/>
              </a:ext>
            </a:extLst>
          </p:cNvPr>
          <p:cNvSpPr>
            <a:spLocks noGrp="1"/>
          </p:cNvSpPr>
          <p:nvPr>
            <p:ph type="body" sz="quarter" idx="14"/>
          </p:nvPr>
        </p:nvSpPr>
        <p:spPr>
          <a:xfrm>
            <a:off x="140675" y="1781262"/>
            <a:ext cx="5691555" cy="2753768"/>
          </a:xfrm>
        </p:spPr>
        <p:txBody>
          <a:bodyPr/>
          <a:lstStyle/>
          <a:p>
            <a:pPr marL="285750" indent="-285750">
              <a:lnSpc>
                <a:spcPct val="100000"/>
              </a:lnSpc>
              <a:buFont typeface="Wingdings" pitchFamily="2" charset="2"/>
              <a:buChar char="Ø"/>
            </a:pPr>
            <a:r>
              <a:rPr lang="en-US" sz="2000" dirty="0">
                <a:solidFill>
                  <a:schemeClr val="bg2">
                    <a:lumMod val="50000"/>
                  </a:schemeClr>
                </a:solidFill>
                <a:latin typeface="+mj-lt"/>
              </a:rPr>
              <a:t>This webpage provides customers with valuable information about our journey to bonsai entrepreneur.</a:t>
            </a:r>
          </a:p>
          <a:p>
            <a:pPr marL="285750" indent="-285750">
              <a:lnSpc>
                <a:spcPct val="100000"/>
              </a:lnSpc>
              <a:buFont typeface="Wingdings" pitchFamily="2" charset="2"/>
              <a:buChar char="Ø"/>
            </a:pPr>
            <a:endParaRPr lang="en-US" sz="2000" dirty="0">
              <a:solidFill>
                <a:schemeClr val="bg2">
                  <a:lumMod val="50000"/>
                </a:schemeClr>
              </a:solidFill>
              <a:latin typeface="+mj-lt"/>
            </a:endParaRPr>
          </a:p>
          <a:p>
            <a:pPr marL="285750" indent="-285750">
              <a:lnSpc>
                <a:spcPct val="100000"/>
              </a:lnSpc>
              <a:buFont typeface="Wingdings" pitchFamily="2" charset="2"/>
              <a:buChar char="Ø"/>
            </a:pPr>
            <a:r>
              <a:rPr lang="en-US" sz="2000" dirty="0">
                <a:solidFill>
                  <a:schemeClr val="bg2">
                    <a:lumMod val="50000"/>
                  </a:schemeClr>
                </a:solidFill>
                <a:latin typeface="+mj-lt"/>
              </a:rPr>
              <a:t>It covers subjects including the benefits, drawbacks, and impact of technology.</a:t>
            </a:r>
          </a:p>
          <a:p>
            <a:pPr marL="285750" indent="-285750">
              <a:lnSpc>
                <a:spcPct val="100000"/>
              </a:lnSpc>
              <a:buFont typeface="Wingdings" pitchFamily="2" charset="2"/>
              <a:buChar char="Ø"/>
            </a:pPr>
            <a:endParaRPr lang="en-US" dirty="0">
              <a:solidFill>
                <a:schemeClr val="bg2">
                  <a:lumMod val="50000"/>
                </a:schemeClr>
              </a:solidFill>
              <a:latin typeface="+mj-lt"/>
            </a:endParaRPr>
          </a:p>
          <a:p>
            <a:pPr marL="285750" indent="-285750">
              <a:lnSpc>
                <a:spcPct val="100000"/>
              </a:lnSpc>
              <a:buFont typeface="Wingdings" pitchFamily="2" charset="2"/>
              <a:buChar char="Ø"/>
            </a:pPr>
            <a:endParaRPr lang="en-US" dirty="0">
              <a:solidFill>
                <a:schemeClr val="bg2">
                  <a:lumMod val="50000"/>
                </a:schemeClr>
              </a:solidFill>
              <a:latin typeface="+mj-lt"/>
            </a:endParaRPr>
          </a:p>
        </p:txBody>
      </p:sp>
      <p:sp>
        <p:nvSpPr>
          <p:cNvPr id="6" name="Date Placeholder 5">
            <a:extLst>
              <a:ext uri="{FF2B5EF4-FFF2-40B4-BE49-F238E27FC236}">
                <a16:creationId xmlns:a16="http://schemas.microsoft.com/office/drawing/2014/main" id="{EDF48BE4-C95B-9DFC-DB49-24AD88E9DE52}"/>
              </a:ext>
            </a:extLst>
          </p:cNvPr>
          <p:cNvSpPr>
            <a:spLocks noGrp="1"/>
          </p:cNvSpPr>
          <p:nvPr>
            <p:ph type="dt" sz="half" idx="10"/>
          </p:nvPr>
        </p:nvSpPr>
        <p:spPr/>
        <p:txBody>
          <a:bodyPr/>
          <a:lstStyle/>
          <a:p>
            <a:pPr rtl="0"/>
            <a:r>
              <a:rPr lang="en-GB" dirty="0"/>
              <a:t>Feb7, 2023</a:t>
            </a:r>
            <a:endParaRPr lang="en-GB" noProof="0" dirty="0"/>
          </a:p>
        </p:txBody>
      </p:sp>
      <p:sp>
        <p:nvSpPr>
          <p:cNvPr id="7" name="Footer Placeholder 6">
            <a:extLst>
              <a:ext uri="{FF2B5EF4-FFF2-40B4-BE49-F238E27FC236}">
                <a16:creationId xmlns:a16="http://schemas.microsoft.com/office/drawing/2014/main" id="{8CBAA2CD-44E5-AB00-1D46-13536B3D73B4}"/>
              </a:ext>
            </a:extLst>
          </p:cNvPr>
          <p:cNvSpPr>
            <a:spLocks noGrp="1"/>
          </p:cNvSpPr>
          <p:nvPr>
            <p:ph type="ftr" sz="quarter" idx="11"/>
          </p:nvPr>
        </p:nvSpPr>
        <p:spPr/>
        <p:txBody>
          <a:bodyPr/>
          <a:lstStyle/>
          <a:p>
            <a:pPr rtl="0"/>
            <a:r>
              <a:rPr lang="en-GB" noProof="0" dirty="0" err="1"/>
              <a:t>PlantKingdom</a:t>
            </a:r>
            <a:endParaRPr lang="en-GB" noProof="0" dirty="0"/>
          </a:p>
        </p:txBody>
      </p:sp>
      <p:sp>
        <p:nvSpPr>
          <p:cNvPr id="8" name="Slide Number Placeholder 7">
            <a:extLst>
              <a:ext uri="{FF2B5EF4-FFF2-40B4-BE49-F238E27FC236}">
                <a16:creationId xmlns:a16="http://schemas.microsoft.com/office/drawing/2014/main" id="{646F1230-FFA6-1602-9204-F2F096B798BD}"/>
              </a:ext>
            </a:extLst>
          </p:cNvPr>
          <p:cNvSpPr>
            <a:spLocks noGrp="1"/>
          </p:cNvSpPr>
          <p:nvPr>
            <p:ph type="sldNum" sz="quarter" idx="12"/>
          </p:nvPr>
        </p:nvSpPr>
        <p:spPr/>
        <p:txBody>
          <a:bodyPr/>
          <a:lstStyle/>
          <a:p>
            <a:pPr rtl="0"/>
            <a:fld id="{B5CEABB6-07DC-46E8-9B57-56EC44A396E5}" type="slidenum">
              <a:rPr lang="en-GB" noProof="0" smtClean="0"/>
              <a:t>14</a:t>
            </a:fld>
            <a:endParaRPr lang="en-GB" noProof="0"/>
          </a:p>
        </p:txBody>
      </p:sp>
      <p:sp>
        <p:nvSpPr>
          <p:cNvPr id="9" name="Rectangle 8">
            <a:extLst>
              <a:ext uri="{FF2B5EF4-FFF2-40B4-BE49-F238E27FC236}">
                <a16:creationId xmlns:a16="http://schemas.microsoft.com/office/drawing/2014/main" id="{F1025959-9996-B6A2-95C3-7259B8008E09}"/>
              </a:ext>
            </a:extLst>
          </p:cNvPr>
          <p:cNvSpPr/>
          <p:nvPr/>
        </p:nvSpPr>
        <p:spPr>
          <a:xfrm>
            <a:off x="0" y="0"/>
            <a:ext cx="12192000" cy="146303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2">
                  <a:lumMod val="75000"/>
                </a:schemeClr>
              </a:solidFill>
            </a:endParaRPr>
          </a:p>
        </p:txBody>
      </p:sp>
      <p:sp>
        <p:nvSpPr>
          <p:cNvPr id="2" name="Title 1">
            <a:extLst>
              <a:ext uri="{FF2B5EF4-FFF2-40B4-BE49-F238E27FC236}">
                <a16:creationId xmlns:a16="http://schemas.microsoft.com/office/drawing/2014/main" id="{B4AA0302-CC2A-2E02-20CA-54C5BE4EB093}"/>
              </a:ext>
            </a:extLst>
          </p:cNvPr>
          <p:cNvSpPr>
            <a:spLocks noGrp="1"/>
          </p:cNvSpPr>
          <p:nvPr>
            <p:ph type="title"/>
          </p:nvPr>
        </p:nvSpPr>
        <p:spPr>
          <a:xfrm>
            <a:off x="-550984" y="91439"/>
            <a:ext cx="5029200" cy="1371600"/>
          </a:xfrm>
        </p:spPr>
        <p:txBody>
          <a:bodyPr/>
          <a:lstStyle/>
          <a:p>
            <a:r>
              <a:rPr lang="en-US" dirty="0"/>
              <a:t>Blog Page</a:t>
            </a:r>
          </a:p>
        </p:txBody>
      </p:sp>
      <p:sp>
        <p:nvSpPr>
          <p:cNvPr id="12" name="Rectangle 11">
            <a:extLst>
              <a:ext uri="{FF2B5EF4-FFF2-40B4-BE49-F238E27FC236}">
                <a16:creationId xmlns:a16="http://schemas.microsoft.com/office/drawing/2014/main" id="{23374DBB-308B-28C4-13B7-25403BB2D396}"/>
              </a:ext>
            </a:extLst>
          </p:cNvPr>
          <p:cNvSpPr/>
          <p:nvPr/>
        </p:nvSpPr>
        <p:spPr>
          <a:xfrm>
            <a:off x="0" y="5568461"/>
            <a:ext cx="11852031" cy="64476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otted plant on a wood floor by a door&#10;&#10;Description automatically generated with medium confidence">
            <a:extLst>
              <a:ext uri="{FF2B5EF4-FFF2-40B4-BE49-F238E27FC236}">
                <a16:creationId xmlns:a16="http://schemas.microsoft.com/office/drawing/2014/main" id="{4064C86E-D393-D329-56ED-C4788DB57DAD}"/>
              </a:ext>
            </a:extLst>
          </p:cNvPr>
          <p:cNvPicPr>
            <a:picLocks noChangeAspect="1"/>
          </p:cNvPicPr>
          <p:nvPr/>
        </p:nvPicPr>
        <p:blipFill>
          <a:blip r:embed="rId2"/>
          <a:stretch>
            <a:fillRect/>
          </a:stretch>
        </p:blipFill>
        <p:spPr>
          <a:xfrm>
            <a:off x="7713786" y="466479"/>
            <a:ext cx="4040371" cy="5383335"/>
          </a:xfrm>
          <a:prstGeom prst="rect">
            <a:avLst/>
          </a:prstGeom>
          <a:solidFill>
            <a:srgbClr val="FFFFFF">
              <a:shade val="85000"/>
            </a:srgbClr>
          </a:solidFill>
          <a:ln w="190500" cap="rnd">
            <a:solidFill>
              <a:srgbClr val="FFFFFF"/>
            </a:solidFill>
          </a:ln>
          <a:effectLst>
            <a:outerShdw blurRad="208891" dist="38100" dir="5400000" sx="101515" sy="101515" algn="t" rotWithShape="0">
              <a:prstClr val="black">
                <a:alpha val="20851"/>
              </a:prstClr>
            </a:outerShdw>
          </a:effectLst>
          <a:scene3d>
            <a:camera prst="orthographicFront"/>
            <a:lightRig rig="twoPt" dir="t">
              <a:rot lat="0" lon="0" rev="7800000"/>
            </a:lightRig>
          </a:scene3d>
          <a:sp3d contourW="6350">
            <a:bevelT w="50800" h="16510"/>
            <a:contourClr>
              <a:srgbClr val="C0C0C0"/>
            </a:contourClr>
          </a:sp3d>
        </p:spPr>
      </p:pic>
      <p:sp>
        <p:nvSpPr>
          <p:cNvPr id="13" name="Rectangle 12">
            <a:extLst>
              <a:ext uri="{FF2B5EF4-FFF2-40B4-BE49-F238E27FC236}">
                <a16:creationId xmlns:a16="http://schemas.microsoft.com/office/drawing/2014/main" id="{985696D0-B785-57C7-9BEB-6E03D3174C2D}"/>
              </a:ext>
            </a:extLst>
          </p:cNvPr>
          <p:cNvSpPr/>
          <p:nvPr/>
        </p:nvSpPr>
        <p:spPr>
          <a:xfrm>
            <a:off x="11980985" y="5568461"/>
            <a:ext cx="211015" cy="64476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96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B89B5-A9F1-129F-A0C9-4FDE42846606}"/>
              </a:ext>
            </a:extLst>
          </p:cNvPr>
          <p:cNvSpPr>
            <a:spLocks noGrp="1"/>
          </p:cNvSpPr>
          <p:nvPr>
            <p:ph type="title"/>
          </p:nvPr>
        </p:nvSpPr>
        <p:spPr>
          <a:xfrm>
            <a:off x="3040594" y="1383980"/>
            <a:ext cx="5029200" cy="1371600"/>
          </a:xfrm>
        </p:spPr>
        <p:txBody>
          <a:bodyPr/>
          <a:lstStyle/>
          <a:p>
            <a:endParaRPr lang="en-US" dirty="0"/>
          </a:p>
        </p:txBody>
      </p:sp>
      <p:sp>
        <p:nvSpPr>
          <p:cNvPr id="5" name="Text Placeholder 4">
            <a:extLst>
              <a:ext uri="{FF2B5EF4-FFF2-40B4-BE49-F238E27FC236}">
                <a16:creationId xmlns:a16="http://schemas.microsoft.com/office/drawing/2014/main" id="{F76A447B-AF4D-8FB0-5979-45E2AE5DA42D}"/>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2C2CD90D-698B-27C1-1EB5-E37095560232}"/>
              </a:ext>
            </a:extLst>
          </p:cNvPr>
          <p:cNvSpPr>
            <a:spLocks noGrp="1"/>
          </p:cNvSpPr>
          <p:nvPr>
            <p:ph type="dt" sz="half" idx="10"/>
          </p:nvPr>
        </p:nvSpPr>
        <p:spPr/>
        <p:txBody>
          <a:bodyPr/>
          <a:lstStyle/>
          <a:p>
            <a:pPr rtl="0"/>
            <a:r>
              <a:rPr lang="en-GB" dirty="0"/>
              <a:t>Feb7, 2023</a:t>
            </a:r>
            <a:endParaRPr lang="en-GB" noProof="0" dirty="0"/>
          </a:p>
        </p:txBody>
      </p:sp>
      <p:sp>
        <p:nvSpPr>
          <p:cNvPr id="7" name="Footer Placeholder 6">
            <a:extLst>
              <a:ext uri="{FF2B5EF4-FFF2-40B4-BE49-F238E27FC236}">
                <a16:creationId xmlns:a16="http://schemas.microsoft.com/office/drawing/2014/main" id="{0A561BBB-7945-1F31-4AC8-A956A05271A9}"/>
              </a:ext>
            </a:extLst>
          </p:cNvPr>
          <p:cNvSpPr>
            <a:spLocks noGrp="1"/>
          </p:cNvSpPr>
          <p:nvPr>
            <p:ph type="ftr" sz="quarter" idx="11"/>
          </p:nvPr>
        </p:nvSpPr>
        <p:spPr/>
        <p:txBody>
          <a:bodyPr/>
          <a:lstStyle/>
          <a:p>
            <a:pPr rtl="0"/>
            <a:r>
              <a:rPr lang="en-GB" noProof="0" dirty="0" err="1"/>
              <a:t>PlantKingdom</a:t>
            </a:r>
            <a:endParaRPr lang="en-GB" noProof="0" dirty="0"/>
          </a:p>
        </p:txBody>
      </p:sp>
      <p:sp>
        <p:nvSpPr>
          <p:cNvPr id="8" name="Slide Number Placeholder 7">
            <a:extLst>
              <a:ext uri="{FF2B5EF4-FFF2-40B4-BE49-F238E27FC236}">
                <a16:creationId xmlns:a16="http://schemas.microsoft.com/office/drawing/2014/main" id="{99D6A586-0708-37E5-6EEB-ED9C586B4342}"/>
              </a:ext>
            </a:extLst>
          </p:cNvPr>
          <p:cNvSpPr>
            <a:spLocks noGrp="1"/>
          </p:cNvSpPr>
          <p:nvPr>
            <p:ph type="sldNum" sz="quarter" idx="12"/>
          </p:nvPr>
        </p:nvSpPr>
        <p:spPr/>
        <p:txBody>
          <a:bodyPr/>
          <a:lstStyle/>
          <a:p>
            <a:pPr rtl="0"/>
            <a:fld id="{B5CEABB6-07DC-46E8-9B57-56EC44A396E5}" type="slidenum">
              <a:rPr lang="en-GB" noProof="0" smtClean="0"/>
              <a:t>15</a:t>
            </a:fld>
            <a:endParaRPr lang="en-GB" noProof="0"/>
          </a:p>
        </p:txBody>
      </p:sp>
      <p:sp>
        <p:nvSpPr>
          <p:cNvPr id="11" name="Rectangle 10">
            <a:extLst>
              <a:ext uri="{FF2B5EF4-FFF2-40B4-BE49-F238E27FC236}">
                <a16:creationId xmlns:a16="http://schemas.microsoft.com/office/drawing/2014/main" id="{3E33F69C-6F6A-5DAB-BEE8-51CA55F9CDC7}"/>
              </a:ext>
            </a:extLst>
          </p:cNvPr>
          <p:cNvSpPr/>
          <p:nvPr/>
        </p:nvSpPr>
        <p:spPr>
          <a:xfrm>
            <a:off x="375138" y="0"/>
            <a:ext cx="588386" cy="55684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3433057-8749-0709-A6B4-B390355BE07B}"/>
              </a:ext>
            </a:extLst>
          </p:cNvPr>
          <p:cNvSpPr/>
          <p:nvPr/>
        </p:nvSpPr>
        <p:spPr>
          <a:xfrm>
            <a:off x="11103151" y="607396"/>
            <a:ext cx="588386" cy="54534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39E6CC0-23DB-B31C-BBC8-1FD2E16455BE}"/>
              </a:ext>
            </a:extLst>
          </p:cNvPr>
          <p:cNvSpPr/>
          <p:nvPr/>
        </p:nvSpPr>
        <p:spPr>
          <a:xfrm>
            <a:off x="375138" y="5826369"/>
            <a:ext cx="588386" cy="23446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22404F-4632-8CA6-1FCA-F5AF54FD38D6}"/>
              </a:ext>
            </a:extLst>
          </p:cNvPr>
          <p:cNvSpPr/>
          <p:nvPr/>
        </p:nvSpPr>
        <p:spPr>
          <a:xfrm>
            <a:off x="11103151" y="1"/>
            <a:ext cx="588386" cy="30817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website&#10;&#10;Description automatically generated">
            <a:extLst>
              <a:ext uri="{FF2B5EF4-FFF2-40B4-BE49-F238E27FC236}">
                <a16:creationId xmlns:a16="http://schemas.microsoft.com/office/drawing/2014/main" id="{1366847B-1FF1-B826-D5FD-E494C8D630C6}"/>
              </a:ext>
            </a:extLst>
          </p:cNvPr>
          <p:cNvPicPr>
            <a:picLocks noChangeAspect="1"/>
          </p:cNvPicPr>
          <p:nvPr/>
        </p:nvPicPr>
        <p:blipFill>
          <a:blip r:embed="rId2"/>
          <a:stretch>
            <a:fillRect/>
          </a:stretch>
        </p:blipFill>
        <p:spPr>
          <a:xfrm>
            <a:off x="838200" y="299226"/>
            <a:ext cx="10264951" cy="5663180"/>
          </a:xfrm>
          <a:prstGeom prst="rect">
            <a:avLst/>
          </a:prstGeom>
          <a:solidFill>
            <a:srgbClr val="FFFFFF">
              <a:shade val="85000"/>
            </a:srgbClr>
          </a:solidFill>
          <a:ln w="190500" cap="rnd">
            <a:solidFill>
              <a:srgbClr val="FFFFFF"/>
            </a:solidFill>
          </a:ln>
          <a:effectLst>
            <a:outerShdw blurRad="288266" dist="38100" dir="13500000" sx="101396" sy="101396" algn="br" rotWithShape="0">
              <a:prstClr val="black">
                <a:alpha val="28138"/>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1126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F531-C071-1CE9-0280-D1EE7414BD19}"/>
              </a:ext>
            </a:extLst>
          </p:cNvPr>
          <p:cNvSpPr>
            <a:spLocks noGrp="1"/>
          </p:cNvSpPr>
          <p:nvPr>
            <p:ph type="title"/>
          </p:nvPr>
        </p:nvSpPr>
        <p:spPr>
          <a:xfrm>
            <a:off x="98103" y="706679"/>
            <a:ext cx="4591128" cy="1089589"/>
          </a:xfrm>
        </p:spPr>
        <p:txBody>
          <a:bodyPr/>
          <a:lstStyle/>
          <a:p>
            <a:r>
              <a:rPr lang="en-US" dirty="0"/>
              <a:t>About Us Page </a:t>
            </a:r>
          </a:p>
        </p:txBody>
      </p:sp>
      <p:sp>
        <p:nvSpPr>
          <p:cNvPr id="5" name="Text Placeholder 4">
            <a:extLst>
              <a:ext uri="{FF2B5EF4-FFF2-40B4-BE49-F238E27FC236}">
                <a16:creationId xmlns:a16="http://schemas.microsoft.com/office/drawing/2014/main" id="{89A86CA6-55D6-D343-37DF-9DD5A0298CE5}"/>
              </a:ext>
            </a:extLst>
          </p:cNvPr>
          <p:cNvSpPr>
            <a:spLocks noGrp="1"/>
          </p:cNvSpPr>
          <p:nvPr>
            <p:ph type="body" sz="quarter" idx="14"/>
          </p:nvPr>
        </p:nvSpPr>
        <p:spPr>
          <a:xfrm>
            <a:off x="602195" y="1796267"/>
            <a:ext cx="5029200" cy="2177855"/>
          </a:xfrm>
        </p:spPr>
        <p:txBody>
          <a:bodyPr/>
          <a:lstStyle/>
          <a:p>
            <a:pPr marL="285750" indent="-285750">
              <a:buFont typeface="Wingdings" pitchFamily="2" charset="2"/>
              <a:buChar char="Ø"/>
            </a:pPr>
            <a:r>
              <a:rPr lang="en-US" dirty="0"/>
              <a:t>Each team member who contributed to the creation of this website has a portfolio and a resume on this page.</a:t>
            </a:r>
          </a:p>
          <a:p>
            <a:pPr marL="285750" indent="-285750">
              <a:buFont typeface="Wingdings" pitchFamily="2" charset="2"/>
              <a:buChar char="Ø"/>
            </a:pPr>
            <a:r>
              <a:rPr lang="en-US" dirty="0"/>
              <a:t>Contains the social media handles of each team member.</a:t>
            </a:r>
          </a:p>
          <a:p>
            <a:pPr marL="285750" indent="-285750">
              <a:buFont typeface="Wingdings" pitchFamily="2" charset="2"/>
              <a:buChar char="Ø"/>
            </a:pPr>
            <a:r>
              <a:rPr lang="en-US" dirty="0"/>
              <a:t>Also have Feedback for customer.</a:t>
            </a:r>
          </a:p>
          <a:p>
            <a:pPr marL="285750" indent="-285750">
              <a:buFont typeface="Wingdings" pitchFamily="2" charset="2"/>
              <a:buChar char="Ø"/>
            </a:pPr>
            <a:endParaRPr lang="en-US" dirty="0"/>
          </a:p>
        </p:txBody>
      </p:sp>
      <p:sp>
        <p:nvSpPr>
          <p:cNvPr id="6" name="Date Placeholder 5">
            <a:extLst>
              <a:ext uri="{FF2B5EF4-FFF2-40B4-BE49-F238E27FC236}">
                <a16:creationId xmlns:a16="http://schemas.microsoft.com/office/drawing/2014/main" id="{E92D7879-C52B-4CA5-95D5-0AA4729B90BC}"/>
              </a:ext>
            </a:extLst>
          </p:cNvPr>
          <p:cNvSpPr>
            <a:spLocks noGrp="1"/>
          </p:cNvSpPr>
          <p:nvPr>
            <p:ph type="dt" sz="half" idx="10"/>
          </p:nvPr>
        </p:nvSpPr>
        <p:spPr/>
        <p:txBody>
          <a:bodyPr/>
          <a:lstStyle/>
          <a:p>
            <a:pPr rtl="0"/>
            <a:r>
              <a:rPr lang="en-GB" dirty="0"/>
              <a:t>Feb7, 2023</a:t>
            </a:r>
            <a:endParaRPr lang="en-GB" noProof="0" dirty="0"/>
          </a:p>
        </p:txBody>
      </p:sp>
      <p:sp>
        <p:nvSpPr>
          <p:cNvPr id="7" name="Footer Placeholder 6">
            <a:extLst>
              <a:ext uri="{FF2B5EF4-FFF2-40B4-BE49-F238E27FC236}">
                <a16:creationId xmlns:a16="http://schemas.microsoft.com/office/drawing/2014/main" id="{541888C0-4675-2010-3893-3EF9ABFFE424}"/>
              </a:ext>
            </a:extLst>
          </p:cNvPr>
          <p:cNvSpPr>
            <a:spLocks noGrp="1"/>
          </p:cNvSpPr>
          <p:nvPr>
            <p:ph type="ftr" sz="quarter" idx="11"/>
          </p:nvPr>
        </p:nvSpPr>
        <p:spPr/>
        <p:txBody>
          <a:bodyPr/>
          <a:lstStyle/>
          <a:p>
            <a:pPr rtl="0"/>
            <a:r>
              <a:rPr lang="en-GB" noProof="0" dirty="0" err="1"/>
              <a:t>PlantKingdom</a:t>
            </a:r>
            <a:endParaRPr lang="en-GB" noProof="0" dirty="0"/>
          </a:p>
        </p:txBody>
      </p:sp>
      <p:sp>
        <p:nvSpPr>
          <p:cNvPr id="8" name="Slide Number Placeholder 7">
            <a:extLst>
              <a:ext uri="{FF2B5EF4-FFF2-40B4-BE49-F238E27FC236}">
                <a16:creationId xmlns:a16="http://schemas.microsoft.com/office/drawing/2014/main" id="{E007562F-8A38-11AE-7057-654C23D71FD3}"/>
              </a:ext>
            </a:extLst>
          </p:cNvPr>
          <p:cNvSpPr>
            <a:spLocks noGrp="1"/>
          </p:cNvSpPr>
          <p:nvPr>
            <p:ph type="sldNum" sz="quarter" idx="12"/>
          </p:nvPr>
        </p:nvSpPr>
        <p:spPr/>
        <p:txBody>
          <a:bodyPr/>
          <a:lstStyle/>
          <a:p>
            <a:pPr rtl="0"/>
            <a:fld id="{B5CEABB6-07DC-46E8-9B57-56EC44A396E5}" type="slidenum">
              <a:rPr lang="en-GB" noProof="0" smtClean="0"/>
              <a:t>16</a:t>
            </a:fld>
            <a:endParaRPr lang="en-GB" noProof="0"/>
          </a:p>
        </p:txBody>
      </p:sp>
      <p:sp>
        <p:nvSpPr>
          <p:cNvPr id="9" name="Rectangle 8">
            <a:extLst>
              <a:ext uri="{FF2B5EF4-FFF2-40B4-BE49-F238E27FC236}">
                <a16:creationId xmlns:a16="http://schemas.microsoft.com/office/drawing/2014/main" id="{C3BE25B2-7A68-DA2D-1E60-1730A2E88EDA}"/>
              </a:ext>
            </a:extLst>
          </p:cNvPr>
          <p:cNvSpPr/>
          <p:nvPr/>
        </p:nvSpPr>
        <p:spPr>
          <a:xfrm>
            <a:off x="0" y="5603631"/>
            <a:ext cx="11629292" cy="53926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A6A271-901F-9BEB-C4B1-230F8EDCD443}"/>
              </a:ext>
            </a:extLst>
          </p:cNvPr>
          <p:cNvSpPr/>
          <p:nvPr/>
        </p:nvSpPr>
        <p:spPr>
          <a:xfrm>
            <a:off x="11887200" y="5603631"/>
            <a:ext cx="211015" cy="53926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erson writing on a piece of paper&#10;&#10;Description automatically generated with medium confidence">
            <a:extLst>
              <a:ext uri="{FF2B5EF4-FFF2-40B4-BE49-F238E27FC236}">
                <a16:creationId xmlns:a16="http://schemas.microsoft.com/office/drawing/2014/main" id="{61ED6C65-9D29-E3ED-FF11-1A33436CC8A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02632" y="715108"/>
            <a:ext cx="5815936" cy="5043628"/>
          </a:xfrm>
          <a:prstGeom prst="rect">
            <a:avLst/>
          </a:prstGeom>
          <a:solidFill>
            <a:srgbClr val="FFFFFF">
              <a:shade val="85000"/>
            </a:srgbClr>
          </a:solidFill>
          <a:ln w="190500" cap="rnd">
            <a:solidFill>
              <a:srgbClr val="FFFFFF"/>
            </a:solidFill>
          </a:ln>
          <a:effectLst>
            <a:outerShdw blurRad="399533" dist="38100" dir="5400000" sx="102776" sy="102776" algn="t" rotWithShape="0">
              <a:prstClr val="black">
                <a:alpha val="33886"/>
              </a:prstClr>
            </a:outerShdw>
          </a:effectLst>
          <a:scene3d>
            <a:camera prst="orthographicFront"/>
            <a:lightRig rig="twoPt" dir="t">
              <a:rot lat="0" lon="0" rev="7800000"/>
            </a:lightRig>
          </a:scene3d>
          <a:sp3d contourW="6350">
            <a:bevelT w="50800" h="16510"/>
            <a:contourClr>
              <a:srgbClr val="C0C0C0"/>
            </a:contourClr>
          </a:sp3d>
        </p:spPr>
      </p:pic>
      <p:cxnSp>
        <p:nvCxnSpPr>
          <p:cNvPr id="16" name="Straight Connector 15">
            <a:extLst>
              <a:ext uri="{FF2B5EF4-FFF2-40B4-BE49-F238E27FC236}">
                <a16:creationId xmlns:a16="http://schemas.microsoft.com/office/drawing/2014/main" id="{D951995F-D56F-B1D9-9D1E-C812A5594C4F}"/>
              </a:ext>
            </a:extLst>
          </p:cNvPr>
          <p:cNvCxnSpPr/>
          <p:nvPr/>
        </p:nvCxnSpPr>
        <p:spPr>
          <a:xfrm>
            <a:off x="602195" y="1465385"/>
            <a:ext cx="3618113"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447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26776-54B9-7B9E-F8FE-513E9449FBD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6F5D4734-13CE-2F62-1A31-24AF571945B3}"/>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02456411-A521-EE59-145E-9A069F578F0C}"/>
              </a:ext>
            </a:extLst>
          </p:cNvPr>
          <p:cNvSpPr>
            <a:spLocks noGrp="1"/>
          </p:cNvSpPr>
          <p:nvPr>
            <p:ph type="dt" sz="half" idx="10"/>
          </p:nvPr>
        </p:nvSpPr>
        <p:spPr/>
        <p:txBody>
          <a:bodyPr/>
          <a:lstStyle/>
          <a:p>
            <a:pPr rtl="0"/>
            <a:r>
              <a:rPr lang="en-GB" dirty="0"/>
              <a:t>Feb7, 2023</a:t>
            </a:r>
            <a:endParaRPr lang="en-GB" noProof="0" dirty="0"/>
          </a:p>
        </p:txBody>
      </p:sp>
      <p:sp>
        <p:nvSpPr>
          <p:cNvPr id="7" name="Footer Placeholder 6">
            <a:extLst>
              <a:ext uri="{FF2B5EF4-FFF2-40B4-BE49-F238E27FC236}">
                <a16:creationId xmlns:a16="http://schemas.microsoft.com/office/drawing/2014/main" id="{533EACE9-4B34-8641-2F37-6F3C9322CC3E}"/>
              </a:ext>
            </a:extLst>
          </p:cNvPr>
          <p:cNvSpPr>
            <a:spLocks noGrp="1"/>
          </p:cNvSpPr>
          <p:nvPr>
            <p:ph type="ftr" sz="quarter" idx="11"/>
          </p:nvPr>
        </p:nvSpPr>
        <p:spPr/>
        <p:txBody>
          <a:bodyPr/>
          <a:lstStyle/>
          <a:p>
            <a:pPr rtl="0"/>
            <a:r>
              <a:rPr lang="en-GB" noProof="0" dirty="0" err="1"/>
              <a:t>PlantKingdom</a:t>
            </a:r>
            <a:endParaRPr lang="en-GB" noProof="0" dirty="0"/>
          </a:p>
        </p:txBody>
      </p:sp>
      <p:sp>
        <p:nvSpPr>
          <p:cNvPr id="8" name="Slide Number Placeholder 7">
            <a:extLst>
              <a:ext uri="{FF2B5EF4-FFF2-40B4-BE49-F238E27FC236}">
                <a16:creationId xmlns:a16="http://schemas.microsoft.com/office/drawing/2014/main" id="{D29C6CE7-7715-B33D-695E-40CAA842EA61}"/>
              </a:ext>
            </a:extLst>
          </p:cNvPr>
          <p:cNvSpPr>
            <a:spLocks noGrp="1"/>
          </p:cNvSpPr>
          <p:nvPr>
            <p:ph type="sldNum" sz="quarter" idx="12"/>
          </p:nvPr>
        </p:nvSpPr>
        <p:spPr/>
        <p:txBody>
          <a:bodyPr/>
          <a:lstStyle/>
          <a:p>
            <a:pPr rtl="0"/>
            <a:fld id="{B5CEABB6-07DC-46E8-9B57-56EC44A396E5}" type="slidenum">
              <a:rPr lang="en-GB" noProof="0" smtClean="0"/>
              <a:t>17</a:t>
            </a:fld>
            <a:endParaRPr lang="en-GB" noProof="0"/>
          </a:p>
        </p:txBody>
      </p:sp>
      <p:sp>
        <p:nvSpPr>
          <p:cNvPr id="11" name="Rectangle 10">
            <a:extLst>
              <a:ext uri="{FF2B5EF4-FFF2-40B4-BE49-F238E27FC236}">
                <a16:creationId xmlns:a16="http://schemas.microsoft.com/office/drawing/2014/main" id="{6B9C96E4-F6D7-B08F-F5C4-56BF5179941F}"/>
              </a:ext>
            </a:extLst>
          </p:cNvPr>
          <p:cNvSpPr/>
          <p:nvPr/>
        </p:nvSpPr>
        <p:spPr>
          <a:xfrm>
            <a:off x="0" y="5779477"/>
            <a:ext cx="11098779" cy="4874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9916F8-BBB7-0074-01D4-26DE79F0B793}"/>
              </a:ext>
            </a:extLst>
          </p:cNvPr>
          <p:cNvSpPr/>
          <p:nvPr/>
        </p:nvSpPr>
        <p:spPr>
          <a:xfrm>
            <a:off x="11489958" y="5779477"/>
            <a:ext cx="702041" cy="4874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application&#10;&#10;Description automatically generated">
            <a:extLst>
              <a:ext uri="{FF2B5EF4-FFF2-40B4-BE49-F238E27FC236}">
                <a16:creationId xmlns:a16="http://schemas.microsoft.com/office/drawing/2014/main" id="{BC757E6D-1088-3A37-78FE-8B835AB2CCBD}"/>
              </a:ext>
            </a:extLst>
          </p:cNvPr>
          <p:cNvPicPr>
            <a:picLocks noChangeAspect="1"/>
          </p:cNvPicPr>
          <p:nvPr/>
        </p:nvPicPr>
        <p:blipFill>
          <a:blip r:embed="rId2"/>
          <a:stretch>
            <a:fillRect/>
          </a:stretch>
        </p:blipFill>
        <p:spPr>
          <a:xfrm>
            <a:off x="1606005" y="707097"/>
            <a:ext cx="10005559" cy="5228197"/>
          </a:xfrm>
          <a:prstGeom prst="rect">
            <a:avLst/>
          </a:prstGeom>
          <a:effectLst>
            <a:outerShdw blurRad="368148" dist="38100" dir="5400000" sx="104000" sy="104000" algn="t" rotWithShape="0">
              <a:prstClr val="black">
                <a:alpha val="19416"/>
              </a:prstClr>
            </a:outerShdw>
          </a:effectLst>
        </p:spPr>
      </p:pic>
    </p:spTree>
    <p:extLst>
      <p:ext uri="{BB962C8B-B14F-4D97-AF65-F5344CB8AC3E}">
        <p14:creationId xmlns:p14="http://schemas.microsoft.com/office/powerpoint/2010/main" val="3701378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7180A-B43B-EFD7-94A4-C59951736352}"/>
              </a:ext>
            </a:extLst>
          </p:cNvPr>
          <p:cNvSpPr>
            <a:spLocks noGrp="1"/>
          </p:cNvSpPr>
          <p:nvPr>
            <p:ph type="title"/>
          </p:nvPr>
        </p:nvSpPr>
        <p:spPr>
          <a:xfrm>
            <a:off x="422174" y="874468"/>
            <a:ext cx="5005466" cy="1325563"/>
          </a:xfrm>
        </p:spPr>
        <p:txBody>
          <a:bodyPr/>
          <a:lstStyle/>
          <a:p>
            <a:r>
              <a:rPr lang="en-US" dirty="0"/>
              <a:t>Basic Used Tags</a:t>
            </a:r>
          </a:p>
        </p:txBody>
      </p:sp>
      <p:sp>
        <p:nvSpPr>
          <p:cNvPr id="4" name="Text Placeholder 3">
            <a:extLst>
              <a:ext uri="{FF2B5EF4-FFF2-40B4-BE49-F238E27FC236}">
                <a16:creationId xmlns:a16="http://schemas.microsoft.com/office/drawing/2014/main" id="{A668C6F0-EA5F-58E0-A2C0-7802A05B6E89}"/>
              </a:ext>
            </a:extLst>
          </p:cNvPr>
          <p:cNvSpPr>
            <a:spLocks noGrp="1"/>
          </p:cNvSpPr>
          <p:nvPr>
            <p:ph type="body" sz="quarter" idx="14"/>
          </p:nvPr>
        </p:nvSpPr>
        <p:spPr>
          <a:xfrm>
            <a:off x="3071447" y="2028093"/>
            <a:ext cx="7573107" cy="3716215"/>
          </a:xfrm>
        </p:spPr>
        <p:txBody>
          <a:bodyPr>
            <a:normAutofit fontScale="85000" lnSpcReduction="20000"/>
          </a:bodyPr>
          <a:lstStyle/>
          <a:p>
            <a:pPr marL="342900" indent="-342900" algn="just">
              <a:lnSpc>
                <a:spcPct val="120000"/>
              </a:lnSpc>
              <a:buFont typeface="Arial" panose="020B0604020202020204" pitchFamily="34" charset="0"/>
              <a:buChar char="•"/>
            </a:pPr>
            <a:r>
              <a:rPr lang="en-US" dirty="0">
                <a:solidFill>
                  <a:schemeClr val="accent1"/>
                </a:solidFill>
              </a:rPr>
              <a:t>Title</a:t>
            </a:r>
            <a:r>
              <a:rPr lang="en-US" dirty="0"/>
              <a:t> : The &lt;title&gt; tag defines the title of the document displayed in the browser tab and used as a summary by search engines.</a:t>
            </a:r>
          </a:p>
          <a:p>
            <a:pPr marL="342900" indent="-342900" algn="just">
              <a:lnSpc>
                <a:spcPct val="120000"/>
              </a:lnSpc>
              <a:buFont typeface="Arial" panose="020B0604020202020204" pitchFamily="34" charset="0"/>
              <a:buChar char="•"/>
            </a:pPr>
            <a:endParaRPr lang="en-US" dirty="0"/>
          </a:p>
          <a:p>
            <a:pPr marL="342900" indent="-342900" algn="just">
              <a:lnSpc>
                <a:spcPct val="120000"/>
              </a:lnSpc>
              <a:buFont typeface="Arial" panose="020B0604020202020204" pitchFamily="34" charset="0"/>
              <a:buChar char="•"/>
            </a:pPr>
            <a:r>
              <a:rPr lang="en-US" dirty="0">
                <a:solidFill>
                  <a:schemeClr val="accent1"/>
                </a:solidFill>
              </a:rPr>
              <a:t>Meta</a:t>
            </a:r>
            <a:r>
              <a:rPr lang="en-US" dirty="0"/>
              <a:t> : The &lt;meta&gt; tag in HTML provides metadata information about the document, such as description, keywords, author, character encoding, and more, to search engines and other systems</a:t>
            </a:r>
          </a:p>
          <a:p>
            <a:pPr marL="342900" indent="-342900" algn="just">
              <a:lnSpc>
                <a:spcPct val="120000"/>
              </a:lnSpc>
              <a:buFont typeface="Arial" panose="020B0604020202020204" pitchFamily="34" charset="0"/>
              <a:buChar char="•"/>
            </a:pPr>
            <a:endParaRPr lang="en-US" dirty="0"/>
          </a:p>
          <a:p>
            <a:pPr marL="342900" indent="-342900" algn="just">
              <a:lnSpc>
                <a:spcPct val="120000"/>
              </a:lnSpc>
              <a:buFont typeface="Arial" panose="020B0604020202020204" pitchFamily="34" charset="0"/>
              <a:buChar char="•"/>
            </a:pPr>
            <a:r>
              <a:rPr lang="en-US" dirty="0">
                <a:solidFill>
                  <a:schemeClr val="accent1"/>
                </a:solidFill>
              </a:rPr>
              <a:t>Header</a:t>
            </a:r>
            <a:r>
              <a:rPr lang="en-US" dirty="0"/>
              <a:t> : The &lt;header&gt; tag in HTML defines a header section for a document, which usually contains introductory content such as the logo, navigation, and main heading.</a:t>
            </a:r>
          </a:p>
          <a:p>
            <a:pPr marL="342900" indent="-342900" algn="just">
              <a:lnSpc>
                <a:spcPct val="120000"/>
              </a:lnSpc>
              <a:buFont typeface="Arial" panose="020B0604020202020204" pitchFamily="34" charset="0"/>
              <a:buChar char="•"/>
            </a:pPr>
            <a:endParaRPr lang="en-US" dirty="0"/>
          </a:p>
          <a:p>
            <a:pPr marL="342900" indent="-342900" algn="just">
              <a:lnSpc>
                <a:spcPct val="120000"/>
              </a:lnSpc>
              <a:buFont typeface="Arial" panose="020B0604020202020204" pitchFamily="34" charset="0"/>
              <a:buChar char="•"/>
            </a:pPr>
            <a:r>
              <a:rPr lang="en-US" dirty="0">
                <a:solidFill>
                  <a:schemeClr val="accent1"/>
                </a:solidFill>
              </a:rPr>
              <a:t>IMG</a:t>
            </a:r>
            <a:r>
              <a:rPr lang="en-US" dirty="0"/>
              <a:t> : The &lt;</a:t>
            </a:r>
            <a:r>
              <a:rPr lang="en-US" dirty="0" err="1"/>
              <a:t>img</a:t>
            </a:r>
            <a:r>
              <a:rPr lang="en-US" dirty="0"/>
              <a:t>&gt; tag in HTML displays an image on a web page, specified by the source file URL in the "</a:t>
            </a:r>
            <a:r>
              <a:rPr lang="en-US" dirty="0" err="1"/>
              <a:t>src</a:t>
            </a:r>
            <a:r>
              <a:rPr lang="en-US" dirty="0"/>
              <a:t>”.</a:t>
            </a:r>
          </a:p>
          <a:p>
            <a:pPr marL="342900" indent="-342900" algn="just">
              <a:lnSpc>
                <a:spcPct val="120000"/>
              </a:lnSpc>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
        <p:nvSpPr>
          <p:cNvPr id="5" name="Date Placeholder 4">
            <a:extLst>
              <a:ext uri="{FF2B5EF4-FFF2-40B4-BE49-F238E27FC236}">
                <a16:creationId xmlns:a16="http://schemas.microsoft.com/office/drawing/2014/main" id="{34D867B7-ED39-DFC3-261E-F637CC1CAEB4}"/>
              </a:ext>
            </a:extLst>
          </p:cNvPr>
          <p:cNvSpPr>
            <a:spLocks noGrp="1"/>
          </p:cNvSpPr>
          <p:nvPr>
            <p:ph type="dt" sz="half" idx="10"/>
          </p:nvPr>
        </p:nvSpPr>
        <p:spPr/>
        <p:txBody>
          <a:bodyPr/>
          <a:lstStyle/>
          <a:p>
            <a:pPr rtl="0"/>
            <a:r>
              <a:rPr lang="en-GB" dirty="0"/>
              <a:t>Feb7, 2023</a:t>
            </a:r>
            <a:endParaRPr lang="en-GB" noProof="0" dirty="0"/>
          </a:p>
        </p:txBody>
      </p:sp>
      <p:sp>
        <p:nvSpPr>
          <p:cNvPr id="6" name="Footer Placeholder 5">
            <a:extLst>
              <a:ext uri="{FF2B5EF4-FFF2-40B4-BE49-F238E27FC236}">
                <a16:creationId xmlns:a16="http://schemas.microsoft.com/office/drawing/2014/main" id="{FFB06B5A-8660-5705-DAB9-1BE7F5469B99}"/>
              </a:ext>
            </a:extLst>
          </p:cNvPr>
          <p:cNvSpPr>
            <a:spLocks noGrp="1"/>
          </p:cNvSpPr>
          <p:nvPr>
            <p:ph type="ftr" sz="quarter" idx="11"/>
          </p:nvPr>
        </p:nvSpPr>
        <p:spPr/>
        <p:txBody>
          <a:bodyPr/>
          <a:lstStyle/>
          <a:p>
            <a:pPr rtl="0"/>
            <a:r>
              <a:rPr lang="en-GB" noProof="0" dirty="0" err="1"/>
              <a:t>PlantKingdom</a:t>
            </a:r>
            <a:endParaRPr lang="en-GB" noProof="0" dirty="0"/>
          </a:p>
        </p:txBody>
      </p:sp>
      <p:sp>
        <p:nvSpPr>
          <p:cNvPr id="7" name="Slide Number Placeholder 6">
            <a:extLst>
              <a:ext uri="{FF2B5EF4-FFF2-40B4-BE49-F238E27FC236}">
                <a16:creationId xmlns:a16="http://schemas.microsoft.com/office/drawing/2014/main" id="{1933F371-7C65-76A7-9468-C6198F39EC0C}"/>
              </a:ext>
            </a:extLst>
          </p:cNvPr>
          <p:cNvSpPr>
            <a:spLocks noGrp="1"/>
          </p:cNvSpPr>
          <p:nvPr>
            <p:ph type="sldNum" sz="quarter" idx="12"/>
          </p:nvPr>
        </p:nvSpPr>
        <p:spPr/>
        <p:txBody>
          <a:bodyPr/>
          <a:lstStyle/>
          <a:p>
            <a:pPr rtl="0"/>
            <a:fld id="{B5CEABB6-07DC-46E8-9B57-56EC44A396E5}" type="slidenum">
              <a:rPr lang="en-GB" noProof="0" smtClean="0"/>
              <a:t>18</a:t>
            </a:fld>
            <a:endParaRPr lang="en-GB" noProof="0" dirty="0"/>
          </a:p>
        </p:txBody>
      </p:sp>
      <p:cxnSp>
        <p:nvCxnSpPr>
          <p:cNvPr id="9" name="Straight Connector 8">
            <a:extLst>
              <a:ext uri="{FF2B5EF4-FFF2-40B4-BE49-F238E27FC236}">
                <a16:creationId xmlns:a16="http://schemas.microsoft.com/office/drawing/2014/main" id="{26C7D54D-25A3-8D0B-BB9D-F7CC3DCE0499}"/>
              </a:ext>
            </a:extLst>
          </p:cNvPr>
          <p:cNvCxnSpPr/>
          <p:nvPr/>
        </p:nvCxnSpPr>
        <p:spPr>
          <a:xfrm>
            <a:off x="422174" y="1781908"/>
            <a:ext cx="3962257"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566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0486-B629-646B-4878-05BCE2390AF0}"/>
              </a:ext>
            </a:extLst>
          </p:cNvPr>
          <p:cNvSpPr>
            <a:spLocks noGrp="1"/>
          </p:cNvSpPr>
          <p:nvPr>
            <p:ph type="title"/>
          </p:nvPr>
        </p:nvSpPr>
        <p:spPr>
          <a:xfrm>
            <a:off x="416458" y="762922"/>
            <a:ext cx="5005466" cy="1325563"/>
          </a:xfrm>
        </p:spPr>
        <p:txBody>
          <a:bodyPr/>
          <a:lstStyle/>
          <a:p>
            <a:r>
              <a:rPr lang="en-US" dirty="0"/>
              <a:t>Basic Used Tags</a:t>
            </a:r>
          </a:p>
        </p:txBody>
      </p:sp>
      <p:sp>
        <p:nvSpPr>
          <p:cNvPr id="4" name="Text Placeholder 3">
            <a:extLst>
              <a:ext uri="{FF2B5EF4-FFF2-40B4-BE49-F238E27FC236}">
                <a16:creationId xmlns:a16="http://schemas.microsoft.com/office/drawing/2014/main" id="{8CCE9A01-2625-87A0-654B-C5621117C59E}"/>
              </a:ext>
            </a:extLst>
          </p:cNvPr>
          <p:cNvSpPr>
            <a:spLocks noGrp="1"/>
          </p:cNvSpPr>
          <p:nvPr>
            <p:ph type="body" sz="quarter" idx="14"/>
          </p:nvPr>
        </p:nvSpPr>
        <p:spPr>
          <a:xfrm>
            <a:off x="3059724" y="1959531"/>
            <a:ext cx="7702061" cy="4267865"/>
          </a:xfrm>
        </p:spPr>
        <p:txBody>
          <a:bodyPr>
            <a:normAutofit fontScale="92500" lnSpcReduction="20000"/>
          </a:bodyPr>
          <a:lstStyle/>
          <a:p>
            <a:pPr marL="342900" indent="-342900" algn="just">
              <a:buFont typeface="Arial" panose="020B0604020202020204" pitchFamily="34" charset="0"/>
              <a:buChar char="•"/>
            </a:pPr>
            <a:r>
              <a:rPr lang="en-US" dirty="0">
                <a:solidFill>
                  <a:schemeClr val="accent1"/>
                </a:solidFill>
              </a:rPr>
              <a:t>Table</a:t>
            </a:r>
            <a:r>
              <a:rPr lang="en-US" dirty="0"/>
              <a:t> : The &lt;table&gt; tag in HTML defines a table for tabular data, with rows defined using &lt;tr&gt; tags and cells defined using &lt;td&gt; or &lt;</a:t>
            </a:r>
            <a:r>
              <a:rPr lang="en-US" dirty="0" err="1"/>
              <a:t>th</a:t>
            </a:r>
            <a:r>
              <a:rPr lang="en-US" dirty="0"/>
              <a:t>&gt; tags for data or header cells, respectively.</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solidFill>
                  <a:schemeClr val="accent1"/>
                </a:solidFill>
              </a:rPr>
              <a:t>Division</a:t>
            </a:r>
            <a:r>
              <a:rPr lang="en-US" dirty="0"/>
              <a:t> : The &lt;div&gt; tag in HTML defines a division or a section of a web page, serving as a container for other HTML elements and providing a way to apply styles to multiple elements as a group.</a:t>
            </a:r>
          </a:p>
          <a:p>
            <a:pPr algn="just"/>
            <a:endParaRPr lang="en-US" dirty="0"/>
          </a:p>
          <a:p>
            <a:pPr marL="342900" indent="-342900" algn="just">
              <a:buFont typeface="Arial" panose="020B0604020202020204" pitchFamily="34" charset="0"/>
              <a:buChar char="•"/>
            </a:pPr>
            <a:r>
              <a:rPr lang="en-US" dirty="0">
                <a:solidFill>
                  <a:schemeClr val="accent1"/>
                </a:solidFill>
              </a:rPr>
              <a:t>Span</a:t>
            </a:r>
            <a:r>
              <a:rPr lang="en-US" dirty="0"/>
              <a:t> : The &lt;span&gt; tag in HTML defines a small inline portion of a text, used to apply styles to a specific part of a text or to group together small chunks of HTML content for styling purposes.</a:t>
            </a:r>
          </a:p>
        </p:txBody>
      </p:sp>
      <p:sp>
        <p:nvSpPr>
          <p:cNvPr id="5" name="Date Placeholder 4">
            <a:extLst>
              <a:ext uri="{FF2B5EF4-FFF2-40B4-BE49-F238E27FC236}">
                <a16:creationId xmlns:a16="http://schemas.microsoft.com/office/drawing/2014/main" id="{13F8AA1C-C9F1-F34E-023B-D6B3E271E652}"/>
              </a:ext>
            </a:extLst>
          </p:cNvPr>
          <p:cNvSpPr>
            <a:spLocks noGrp="1"/>
          </p:cNvSpPr>
          <p:nvPr>
            <p:ph type="dt" sz="half" idx="10"/>
          </p:nvPr>
        </p:nvSpPr>
        <p:spPr/>
        <p:txBody>
          <a:bodyPr/>
          <a:lstStyle/>
          <a:p>
            <a:pPr rtl="0"/>
            <a:r>
              <a:rPr lang="en-GB" dirty="0"/>
              <a:t>Feb7, 2023</a:t>
            </a:r>
            <a:endParaRPr lang="en-GB" noProof="0" dirty="0"/>
          </a:p>
        </p:txBody>
      </p:sp>
      <p:sp>
        <p:nvSpPr>
          <p:cNvPr id="6" name="Footer Placeholder 5">
            <a:extLst>
              <a:ext uri="{FF2B5EF4-FFF2-40B4-BE49-F238E27FC236}">
                <a16:creationId xmlns:a16="http://schemas.microsoft.com/office/drawing/2014/main" id="{FBDEE909-C2D3-5BEE-748B-CEA0DB649695}"/>
              </a:ext>
            </a:extLst>
          </p:cNvPr>
          <p:cNvSpPr>
            <a:spLocks noGrp="1"/>
          </p:cNvSpPr>
          <p:nvPr>
            <p:ph type="ftr" sz="quarter" idx="11"/>
          </p:nvPr>
        </p:nvSpPr>
        <p:spPr/>
        <p:txBody>
          <a:bodyPr/>
          <a:lstStyle/>
          <a:p>
            <a:pPr rtl="0"/>
            <a:r>
              <a:rPr lang="en-GB" noProof="0" dirty="0" err="1"/>
              <a:t>PlantKingdom</a:t>
            </a:r>
            <a:endParaRPr lang="en-GB" noProof="0" dirty="0"/>
          </a:p>
        </p:txBody>
      </p:sp>
      <p:sp>
        <p:nvSpPr>
          <p:cNvPr id="7" name="Slide Number Placeholder 6">
            <a:extLst>
              <a:ext uri="{FF2B5EF4-FFF2-40B4-BE49-F238E27FC236}">
                <a16:creationId xmlns:a16="http://schemas.microsoft.com/office/drawing/2014/main" id="{5874C99D-E766-E9AC-5D8C-E34DC86C6938}"/>
              </a:ext>
            </a:extLst>
          </p:cNvPr>
          <p:cNvSpPr>
            <a:spLocks noGrp="1"/>
          </p:cNvSpPr>
          <p:nvPr>
            <p:ph type="sldNum" sz="quarter" idx="12"/>
          </p:nvPr>
        </p:nvSpPr>
        <p:spPr/>
        <p:txBody>
          <a:bodyPr/>
          <a:lstStyle/>
          <a:p>
            <a:pPr rtl="0"/>
            <a:fld id="{B5CEABB6-07DC-46E8-9B57-56EC44A396E5}" type="slidenum">
              <a:rPr lang="en-GB" noProof="0" smtClean="0"/>
              <a:t>19</a:t>
            </a:fld>
            <a:endParaRPr lang="en-GB" noProof="0"/>
          </a:p>
        </p:txBody>
      </p:sp>
      <p:cxnSp>
        <p:nvCxnSpPr>
          <p:cNvPr id="9" name="Straight Connector 8">
            <a:extLst>
              <a:ext uri="{FF2B5EF4-FFF2-40B4-BE49-F238E27FC236}">
                <a16:creationId xmlns:a16="http://schemas.microsoft.com/office/drawing/2014/main" id="{77984D04-4498-64DD-9148-2E5FBD4ABA7A}"/>
              </a:ext>
            </a:extLst>
          </p:cNvPr>
          <p:cNvCxnSpPr/>
          <p:nvPr/>
        </p:nvCxnSpPr>
        <p:spPr>
          <a:xfrm>
            <a:off x="550618" y="1641231"/>
            <a:ext cx="3856893"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57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7699F-5AFA-6641-4064-5050E3727FB2}"/>
              </a:ext>
            </a:extLst>
          </p:cNvPr>
          <p:cNvSpPr>
            <a:spLocks noGrp="1"/>
          </p:cNvSpPr>
          <p:nvPr>
            <p:ph type="title"/>
          </p:nvPr>
        </p:nvSpPr>
        <p:spPr/>
        <p:txBody>
          <a:bodyPr anchor="ctr">
            <a:normAutofit/>
          </a:bodyPr>
          <a:lstStyle/>
          <a:p>
            <a:r>
              <a:rPr lang="en-US" dirty="0"/>
              <a:t>What is Bonsai?</a:t>
            </a:r>
          </a:p>
        </p:txBody>
      </p:sp>
      <p:sp>
        <p:nvSpPr>
          <p:cNvPr id="4" name="Text Placeholder 3">
            <a:extLst>
              <a:ext uri="{FF2B5EF4-FFF2-40B4-BE49-F238E27FC236}">
                <a16:creationId xmlns:a16="http://schemas.microsoft.com/office/drawing/2014/main" id="{EBF38130-4109-6808-33CD-A63C21FEE886}"/>
              </a:ext>
            </a:extLst>
          </p:cNvPr>
          <p:cNvSpPr>
            <a:spLocks noGrp="1"/>
          </p:cNvSpPr>
          <p:nvPr>
            <p:ph type="body" sz="quarter" idx="14"/>
          </p:nvPr>
        </p:nvSpPr>
        <p:spPr>
          <a:xfrm>
            <a:off x="6505942" y="2122121"/>
            <a:ext cx="4953000" cy="3159125"/>
          </a:xfrm>
        </p:spPr>
        <p:txBody>
          <a:bodyPr>
            <a:normAutofit/>
          </a:bodyPr>
          <a:lstStyle/>
          <a:p>
            <a:pPr algn="just">
              <a:spcAft>
                <a:spcPts val="600"/>
              </a:spcAft>
            </a:pPr>
            <a:r>
              <a:rPr lang="en-US" b="0" i="0" dirty="0">
                <a:effectLst/>
              </a:rPr>
              <a:t>Bonsai is a Japanese art form that involves growing and shaping miniature trees in containers to resemble a mature tree in nature. It is a practice that has been developed over centuries and involves techniques such as pruning, wiring, and potting to create aesthetically pleasing and balanced compositions. Bonsai trees are grown for their beauty and are often seen as a symbol of harmony, balance, and peace.</a:t>
            </a:r>
            <a:endParaRPr lang="en-US" dirty="0"/>
          </a:p>
        </p:txBody>
      </p:sp>
      <p:sp>
        <p:nvSpPr>
          <p:cNvPr id="5" name="Date Placeholder 4">
            <a:extLst>
              <a:ext uri="{FF2B5EF4-FFF2-40B4-BE49-F238E27FC236}">
                <a16:creationId xmlns:a16="http://schemas.microsoft.com/office/drawing/2014/main" id="{A88B1A38-C97E-385F-E68F-C3F3BD927D3B}"/>
              </a:ext>
            </a:extLst>
          </p:cNvPr>
          <p:cNvSpPr>
            <a:spLocks noGrp="1"/>
          </p:cNvSpPr>
          <p:nvPr>
            <p:ph type="dt" sz="half" idx="10"/>
          </p:nvPr>
        </p:nvSpPr>
        <p:spPr/>
        <p:txBody>
          <a:bodyPr anchor="ctr">
            <a:normAutofit/>
          </a:bodyPr>
          <a:lstStyle/>
          <a:p>
            <a:pPr rtl="0">
              <a:spcAft>
                <a:spcPts val="600"/>
              </a:spcAft>
            </a:pPr>
            <a:r>
              <a:rPr lang="en-GB" noProof="0" dirty="0"/>
              <a:t>Feb7, 2023</a:t>
            </a:r>
            <a:endParaRPr lang="en-GB" noProof="0"/>
          </a:p>
        </p:txBody>
      </p:sp>
      <p:sp>
        <p:nvSpPr>
          <p:cNvPr id="6" name="Footer Placeholder 5">
            <a:extLst>
              <a:ext uri="{FF2B5EF4-FFF2-40B4-BE49-F238E27FC236}">
                <a16:creationId xmlns:a16="http://schemas.microsoft.com/office/drawing/2014/main" id="{9844E074-0191-E495-B403-3E85FFDCED7E}"/>
              </a:ext>
            </a:extLst>
          </p:cNvPr>
          <p:cNvSpPr>
            <a:spLocks noGrp="1"/>
          </p:cNvSpPr>
          <p:nvPr>
            <p:ph type="ftr" sz="quarter" idx="11"/>
          </p:nvPr>
        </p:nvSpPr>
        <p:spPr/>
        <p:txBody>
          <a:bodyPr anchor="ctr">
            <a:normAutofit/>
          </a:bodyPr>
          <a:lstStyle/>
          <a:p>
            <a:pPr rtl="0">
              <a:spcAft>
                <a:spcPts val="600"/>
              </a:spcAft>
            </a:pPr>
            <a:r>
              <a:rPr lang="en-GB" dirty="0" err="1"/>
              <a:t>PlantKingdom</a:t>
            </a:r>
            <a:endParaRPr lang="en-GB" noProof="0"/>
          </a:p>
        </p:txBody>
      </p:sp>
      <p:sp>
        <p:nvSpPr>
          <p:cNvPr id="7" name="Slide Number Placeholder 6">
            <a:extLst>
              <a:ext uri="{FF2B5EF4-FFF2-40B4-BE49-F238E27FC236}">
                <a16:creationId xmlns:a16="http://schemas.microsoft.com/office/drawing/2014/main" id="{E01934CE-7A91-1613-D0B8-68391FDD1346}"/>
              </a:ext>
            </a:extLst>
          </p:cNvPr>
          <p:cNvSpPr>
            <a:spLocks noGrp="1"/>
          </p:cNvSpPr>
          <p:nvPr>
            <p:ph type="sldNum" sz="quarter" idx="12"/>
          </p:nvPr>
        </p:nvSpPr>
        <p:spPr/>
        <p:txBody>
          <a:bodyPr anchor="ctr">
            <a:normAutofit/>
          </a:bodyPr>
          <a:lstStyle/>
          <a:p>
            <a:pPr rtl="0">
              <a:spcAft>
                <a:spcPts val="600"/>
              </a:spcAft>
            </a:pPr>
            <a:fld id="{B5CEABB6-07DC-46E8-9B57-56EC44A396E5}" type="slidenum">
              <a:rPr lang="en-GB" noProof="0" smtClean="0"/>
              <a:pPr rtl="0">
                <a:spcAft>
                  <a:spcPts val="600"/>
                </a:spcAft>
              </a:pPr>
              <a:t>2</a:t>
            </a:fld>
            <a:endParaRPr lang="en-GB" noProof="0"/>
          </a:p>
        </p:txBody>
      </p:sp>
      <p:pic>
        <p:nvPicPr>
          <p:cNvPr id="9" name="Picture 8">
            <a:extLst>
              <a:ext uri="{FF2B5EF4-FFF2-40B4-BE49-F238E27FC236}">
                <a16:creationId xmlns:a16="http://schemas.microsoft.com/office/drawing/2014/main" id="{B4F6B335-73D4-62CB-055A-3A2A295048B5}"/>
              </a:ext>
            </a:extLst>
          </p:cNvPr>
          <p:cNvPicPr>
            <a:picLocks noChangeAspect="1"/>
          </p:cNvPicPr>
          <p:nvPr/>
        </p:nvPicPr>
        <p:blipFill>
          <a:blip r:embed="rId2"/>
          <a:srcRect t="6812" b="6812"/>
          <a:stretch/>
        </p:blipFill>
        <p:spPr>
          <a:xfrm>
            <a:off x="838200" y="1074922"/>
            <a:ext cx="4953000" cy="4572000"/>
          </a:xfrm>
          <a:prstGeom prst="rect">
            <a:avLst/>
          </a:prstGeom>
          <a:noFill/>
        </p:spPr>
      </p:pic>
    </p:spTree>
    <p:extLst>
      <p:ext uri="{BB962C8B-B14F-4D97-AF65-F5344CB8AC3E}">
        <p14:creationId xmlns:p14="http://schemas.microsoft.com/office/powerpoint/2010/main" val="2538261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8816-CFC4-E0B5-E867-4498DC494A00}"/>
              </a:ext>
            </a:extLst>
          </p:cNvPr>
          <p:cNvSpPr>
            <a:spLocks noGrp="1"/>
          </p:cNvSpPr>
          <p:nvPr>
            <p:ph type="title"/>
          </p:nvPr>
        </p:nvSpPr>
        <p:spPr>
          <a:xfrm>
            <a:off x="363703" y="745640"/>
            <a:ext cx="5919866" cy="1325563"/>
          </a:xfrm>
        </p:spPr>
        <p:txBody>
          <a:bodyPr/>
          <a:lstStyle/>
          <a:p>
            <a:r>
              <a:rPr lang="en-US" dirty="0"/>
              <a:t>JavaScript- Type Writer</a:t>
            </a:r>
          </a:p>
        </p:txBody>
      </p:sp>
      <p:sp>
        <p:nvSpPr>
          <p:cNvPr id="4" name="Text Placeholder 3">
            <a:extLst>
              <a:ext uri="{FF2B5EF4-FFF2-40B4-BE49-F238E27FC236}">
                <a16:creationId xmlns:a16="http://schemas.microsoft.com/office/drawing/2014/main" id="{3BBC8055-7C45-5C14-2135-6491492F2A73}"/>
              </a:ext>
            </a:extLst>
          </p:cNvPr>
          <p:cNvSpPr>
            <a:spLocks noGrp="1"/>
          </p:cNvSpPr>
          <p:nvPr>
            <p:ph type="body" sz="quarter" idx="14"/>
          </p:nvPr>
        </p:nvSpPr>
        <p:spPr>
          <a:xfrm>
            <a:off x="3176953" y="2222071"/>
            <a:ext cx="7069015" cy="3669138"/>
          </a:xfrm>
        </p:spPr>
        <p:txBody>
          <a:bodyPr>
            <a:normAutofit/>
          </a:bodyPr>
          <a:lstStyle/>
          <a:p>
            <a:pPr algn="just">
              <a:lnSpc>
                <a:spcPct val="120000"/>
              </a:lnSpc>
            </a:pPr>
            <a:r>
              <a:rPr lang="en-US" dirty="0"/>
              <a:t>This JavaScript code implements a "typewriter" effect for a text animation on a website. The text to be animated is stored in an array text and the animation is performed by the </a:t>
            </a:r>
            <a:r>
              <a:rPr lang="en-US" dirty="0" err="1"/>
              <a:t>typeWriter</a:t>
            </a:r>
            <a:r>
              <a:rPr lang="en-US" dirty="0"/>
              <a:t> function. The </a:t>
            </a:r>
            <a:r>
              <a:rPr lang="en-US" dirty="0" err="1"/>
              <a:t>typeWriter</a:t>
            </a:r>
            <a:r>
              <a:rPr lang="en-US" dirty="0"/>
              <a:t> function increments the position of the character in the array (j) and the position of the text in the array (</a:t>
            </a:r>
            <a:r>
              <a:rPr lang="en-US" dirty="0" err="1"/>
              <a:t>i</a:t>
            </a:r>
            <a:r>
              <a:rPr lang="en-US" dirty="0"/>
              <a:t>) until all the texts in the array have been displayed. Then, the animation starts again from the beginning. The code also implements a blinking cursor, which is made visible and hidden with a set interval of 400ms.</a:t>
            </a:r>
          </a:p>
        </p:txBody>
      </p:sp>
      <p:sp>
        <p:nvSpPr>
          <p:cNvPr id="5" name="Date Placeholder 4">
            <a:extLst>
              <a:ext uri="{FF2B5EF4-FFF2-40B4-BE49-F238E27FC236}">
                <a16:creationId xmlns:a16="http://schemas.microsoft.com/office/drawing/2014/main" id="{B5D36E78-5808-D876-EDB8-8C8B93900A7A}"/>
              </a:ext>
            </a:extLst>
          </p:cNvPr>
          <p:cNvSpPr>
            <a:spLocks noGrp="1"/>
          </p:cNvSpPr>
          <p:nvPr>
            <p:ph type="dt" sz="half" idx="10"/>
          </p:nvPr>
        </p:nvSpPr>
        <p:spPr/>
        <p:txBody>
          <a:bodyPr/>
          <a:lstStyle/>
          <a:p>
            <a:pPr rtl="0"/>
            <a:r>
              <a:rPr lang="en-GB" dirty="0"/>
              <a:t>Feb7, 2023</a:t>
            </a:r>
            <a:endParaRPr lang="en-GB" noProof="0" dirty="0"/>
          </a:p>
        </p:txBody>
      </p:sp>
      <p:sp>
        <p:nvSpPr>
          <p:cNvPr id="6" name="Footer Placeholder 5">
            <a:extLst>
              <a:ext uri="{FF2B5EF4-FFF2-40B4-BE49-F238E27FC236}">
                <a16:creationId xmlns:a16="http://schemas.microsoft.com/office/drawing/2014/main" id="{211A5875-B485-F51B-7C2D-C51A9CEEE745}"/>
              </a:ext>
            </a:extLst>
          </p:cNvPr>
          <p:cNvSpPr>
            <a:spLocks noGrp="1"/>
          </p:cNvSpPr>
          <p:nvPr>
            <p:ph type="ftr" sz="quarter" idx="11"/>
          </p:nvPr>
        </p:nvSpPr>
        <p:spPr/>
        <p:txBody>
          <a:bodyPr/>
          <a:lstStyle/>
          <a:p>
            <a:pPr rtl="0"/>
            <a:r>
              <a:rPr lang="en-GB" noProof="0" dirty="0" err="1"/>
              <a:t>PlantKingdom</a:t>
            </a:r>
            <a:endParaRPr lang="en-GB" noProof="0" dirty="0"/>
          </a:p>
        </p:txBody>
      </p:sp>
      <p:sp>
        <p:nvSpPr>
          <p:cNvPr id="7" name="Slide Number Placeholder 6">
            <a:extLst>
              <a:ext uri="{FF2B5EF4-FFF2-40B4-BE49-F238E27FC236}">
                <a16:creationId xmlns:a16="http://schemas.microsoft.com/office/drawing/2014/main" id="{12C130EC-025E-E4C5-58C1-2127F594197C}"/>
              </a:ext>
            </a:extLst>
          </p:cNvPr>
          <p:cNvSpPr>
            <a:spLocks noGrp="1"/>
          </p:cNvSpPr>
          <p:nvPr>
            <p:ph type="sldNum" sz="quarter" idx="12"/>
          </p:nvPr>
        </p:nvSpPr>
        <p:spPr/>
        <p:txBody>
          <a:bodyPr/>
          <a:lstStyle/>
          <a:p>
            <a:pPr rtl="0"/>
            <a:fld id="{B5CEABB6-07DC-46E8-9B57-56EC44A396E5}" type="slidenum">
              <a:rPr lang="en-GB" noProof="0" smtClean="0"/>
              <a:t>20</a:t>
            </a:fld>
            <a:endParaRPr lang="en-GB" noProof="0"/>
          </a:p>
        </p:txBody>
      </p:sp>
      <p:cxnSp>
        <p:nvCxnSpPr>
          <p:cNvPr id="9" name="Straight Connector 8">
            <a:extLst>
              <a:ext uri="{FF2B5EF4-FFF2-40B4-BE49-F238E27FC236}">
                <a16:creationId xmlns:a16="http://schemas.microsoft.com/office/drawing/2014/main" id="{8F337698-D78E-E933-AF24-BBF1BC33B0C0}"/>
              </a:ext>
            </a:extLst>
          </p:cNvPr>
          <p:cNvCxnSpPr>
            <a:cxnSpLocks/>
          </p:cNvCxnSpPr>
          <p:nvPr/>
        </p:nvCxnSpPr>
        <p:spPr>
          <a:xfrm>
            <a:off x="457488" y="1606061"/>
            <a:ext cx="563851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90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C4A2-DD36-E915-61E0-E2F046FFAB34}"/>
              </a:ext>
            </a:extLst>
          </p:cNvPr>
          <p:cNvSpPr>
            <a:spLocks noGrp="1"/>
          </p:cNvSpPr>
          <p:nvPr>
            <p:ph type="title"/>
          </p:nvPr>
        </p:nvSpPr>
        <p:spPr>
          <a:xfrm>
            <a:off x="293076" y="862871"/>
            <a:ext cx="5955324" cy="1325563"/>
          </a:xfrm>
        </p:spPr>
        <p:txBody>
          <a:bodyPr/>
          <a:lstStyle/>
          <a:p>
            <a:r>
              <a:rPr lang="en-US" dirty="0"/>
              <a:t>JavaScript- Add to Cart</a:t>
            </a:r>
          </a:p>
        </p:txBody>
      </p:sp>
      <p:sp>
        <p:nvSpPr>
          <p:cNvPr id="4" name="Text Placeholder 3">
            <a:extLst>
              <a:ext uri="{FF2B5EF4-FFF2-40B4-BE49-F238E27FC236}">
                <a16:creationId xmlns:a16="http://schemas.microsoft.com/office/drawing/2014/main" id="{85CDD251-8344-D2CC-1221-664910DDB554}"/>
              </a:ext>
            </a:extLst>
          </p:cNvPr>
          <p:cNvSpPr>
            <a:spLocks noGrp="1"/>
          </p:cNvSpPr>
          <p:nvPr>
            <p:ph type="body" sz="quarter" idx="14"/>
          </p:nvPr>
        </p:nvSpPr>
        <p:spPr>
          <a:xfrm>
            <a:off x="3159367" y="2188434"/>
            <a:ext cx="7321063" cy="3714496"/>
          </a:xfrm>
        </p:spPr>
        <p:txBody>
          <a:bodyPr>
            <a:normAutofit/>
          </a:bodyPr>
          <a:lstStyle/>
          <a:p>
            <a:pPr algn="just">
              <a:lnSpc>
                <a:spcPct val="100000"/>
              </a:lnSpc>
            </a:pPr>
            <a:r>
              <a:rPr lang="en-US" dirty="0"/>
              <a:t>The JavaScript that implements an "Add to Cart" button functionality for  this website. When the "Add to Cart" button is clicked, the count of items in the cart is incremented and displayed in the element with the id "</a:t>
            </a:r>
            <a:r>
              <a:rPr lang="en-US" dirty="0" err="1"/>
              <a:t>cartCount</a:t>
            </a:r>
            <a:r>
              <a:rPr lang="en-US" dirty="0"/>
              <a:t>". The initial value of the count is set to 0. The function </a:t>
            </a:r>
            <a:r>
              <a:rPr lang="en-US" dirty="0" err="1"/>
              <a:t>updateCartCount</a:t>
            </a:r>
            <a:r>
              <a:rPr lang="en-US" dirty="0"/>
              <a:t> is used to update the cart count display and ensure that it is visible when the count is greater than zero. The event listener attached to the "Add to Cart" button calls the </a:t>
            </a:r>
            <a:r>
              <a:rPr lang="en-US" dirty="0" err="1"/>
              <a:t>updateCartCount</a:t>
            </a:r>
            <a:r>
              <a:rPr lang="en-US" dirty="0"/>
              <a:t> function every time the button is clicked.</a:t>
            </a:r>
          </a:p>
        </p:txBody>
      </p:sp>
      <p:sp>
        <p:nvSpPr>
          <p:cNvPr id="5" name="Date Placeholder 4">
            <a:extLst>
              <a:ext uri="{FF2B5EF4-FFF2-40B4-BE49-F238E27FC236}">
                <a16:creationId xmlns:a16="http://schemas.microsoft.com/office/drawing/2014/main" id="{57C8F70C-40A7-C91A-55E5-73BE5A15811F}"/>
              </a:ext>
            </a:extLst>
          </p:cNvPr>
          <p:cNvSpPr>
            <a:spLocks noGrp="1"/>
          </p:cNvSpPr>
          <p:nvPr>
            <p:ph type="dt" sz="half" idx="10"/>
          </p:nvPr>
        </p:nvSpPr>
        <p:spPr/>
        <p:txBody>
          <a:bodyPr/>
          <a:lstStyle/>
          <a:p>
            <a:pPr rtl="0"/>
            <a:r>
              <a:rPr lang="en-GB" noProof="0"/>
              <a:t>20XX</a:t>
            </a:r>
          </a:p>
        </p:txBody>
      </p:sp>
      <p:sp>
        <p:nvSpPr>
          <p:cNvPr id="6" name="Footer Placeholder 5">
            <a:extLst>
              <a:ext uri="{FF2B5EF4-FFF2-40B4-BE49-F238E27FC236}">
                <a16:creationId xmlns:a16="http://schemas.microsoft.com/office/drawing/2014/main" id="{77EED688-0E1A-2AAA-85B7-0F7ACD3241F2}"/>
              </a:ext>
            </a:extLst>
          </p:cNvPr>
          <p:cNvSpPr>
            <a:spLocks noGrp="1"/>
          </p:cNvSpPr>
          <p:nvPr>
            <p:ph type="ftr" sz="quarter" idx="11"/>
          </p:nvPr>
        </p:nvSpPr>
        <p:spPr/>
        <p:txBody>
          <a:bodyPr/>
          <a:lstStyle/>
          <a:p>
            <a:pPr rtl="0"/>
            <a:r>
              <a:rPr lang="en-GB" noProof="0"/>
              <a:t>Pitch deck title</a:t>
            </a:r>
          </a:p>
        </p:txBody>
      </p:sp>
      <p:sp>
        <p:nvSpPr>
          <p:cNvPr id="7" name="Slide Number Placeholder 6">
            <a:extLst>
              <a:ext uri="{FF2B5EF4-FFF2-40B4-BE49-F238E27FC236}">
                <a16:creationId xmlns:a16="http://schemas.microsoft.com/office/drawing/2014/main" id="{EEDBF140-2EBC-1657-A54B-949057F9C151}"/>
              </a:ext>
            </a:extLst>
          </p:cNvPr>
          <p:cNvSpPr>
            <a:spLocks noGrp="1"/>
          </p:cNvSpPr>
          <p:nvPr>
            <p:ph type="sldNum" sz="quarter" idx="12"/>
          </p:nvPr>
        </p:nvSpPr>
        <p:spPr/>
        <p:txBody>
          <a:bodyPr/>
          <a:lstStyle/>
          <a:p>
            <a:pPr rtl="0"/>
            <a:fld id="{B5CEABB6-07DC-46E8-9B57-56EC44A396E5}" type="slidenum">
              <a:rPr lang="en-GB" noProof="0" smtClean="0"/>
              <a:t>21</a:t>
            </a:fld>
            <a:endParaRPr lang="en-GB" noProof="0"/>
          </a:p>
        </p:txBody>
      </p:sp>
      <p:cxnSp>
        <p:nvCxnSpPr>
          <p:cNvPr id="9" name="Straight Connector 8">
            <a:extLst>
              <a:ext uri="{FF2B5EF4-FFF2-40B4-BE49-F238E27FC236}">
                <a16:creationId xmlns:a16="http://schemas.microsoft.com/office/drawing/2014/main" id="{38FFA506-3FF0-7A5B-0E4F-56019D4C8CB9}"/>
              </a:ext>
            </a:extLst>
          </p:cNvPr>
          <p:cNvCxnSpPr/>
          <p:nvPr/>
        </p:nvCxnSpPr>
        <p:spPr>
          <a:xfrm>
            <a:off x="422030" y="1735015"/>
            <a:ext cx="5474677"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56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3347701" y="4196227"/>
            <a:ext cx="5029200" cy="1371600"/>
          </a:xfrm>
        </p:spPr>
        <p:txBody>
          <a:bodyPr rtlCol="0"/>
          <a:lstStyle/>
          <a:p>
            <a:pPr rtl="0"/>
            <a:r>
              <a:rPr lang="en-GB"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p:txBody>
          <a:bodyPr rtlCol="0"/>
          <a:lstStyle/>
          <a:p>
            <a:pPr rtl="0"/>
            <a:r>
              <a:rPr lang="en-GB" dirty="0"/>
              <a:t> </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p:txBody>
          <a:bodyPr rtlCol="0"/>
          <a:lstStyle/>
          <a:p>
            <a:pPr rtl="0"/>
            <a:r>
              <a:rPr lang="en-GB" dirty="0"/>
              <a:t> Feb7, 2023</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p:txBody>
          <a:bodyPr rtlCol="0"/>
          <a:lstStyle/>
          <a:p>
            <a:pPr rtl="0"/>
            <a:r>
              <a:rPr lang="en-GB" dirty="0"/>
              <a:t> </a:t>
            </a:r>
            <a:r>
              <a:rPr lang="en-GB" dirty="0" err="1"/>
              <a:t>PlantKingdom</a:t>
            </a:r>
            <a:endParaRPr lang="en-GB" dirty="0"/>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p:txBody>
          <a:bodyPr rtlCol="0"/>
          <a:lstStyle/>
          <a:p>
            <a:pPr rtl="0"/>
            <a:fld id="{B5CEABB6-07DC-46E8-9B57-56EC44A396E5}" type="slidenum">
              <a:rPr lang="en-GB" smtClean="0"/>
              <a:pPr rtl="0"/>
              <a:t>22</a:t>
            </a:fld>
            <a:endParaRPr lang="en-GB"/>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p:txBody>
          <a:bodyPr rtlCol="0"/>
          <a:lstStyle/>
          <a:p>
            <a:pPr rtl="0"/>
            <a:r>
              <a:rPr lang="en-GB"/>
              <a:t>About us</a:t>
            </a: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33" r="133"/>
          <a:stretch/>
        </p:blipFill>
        <p:spPr>
          <a:effectLst>
            <a:outerShdw blurRad="50800" dist="38100" dir="2700000" algn="tl" rotWithShape="0">
              <a:prstClr val="black">
                <a:alpha val="40000"/>
              </a:prstClr>
            </a:outerShdw>
          </a:effectLst>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380232" y="4227230"/>
            <a:ext cx="7287768" cy="1371600"/>
          </a:xfrm>
        </p:spPr>
        <p:txBody>
          <a:bodyPr rtlCol="0">
            <a:normAutofit fontScale="77500" lnSpcReduction="20000"/>
          </a:bodyPr>
          <a:lstStyle/>
          <a:p>
            <a:pPr algn="just" rtl="0"/>
            <a:r>
              <a:rPr lang="en-GB" dirty="0">
                <a:solidFill>
                  <a:schemeClr val="bg2">
                    <a:lumMod val="50000"/>
                  </a:schemeClr>
                </a:solidFill>
              </a:rPr>
              <a:t> </a:t>
            </a:r>
            <a:r>
              <a:rPr lang="en-US" i="0" dirty="0" err="1">
                <a:solidFill>
                  <a:srgbClr val="00B050"/>
                </a:solidFill>
                <a:effectLst/>
                <a:latin typeface="Söhne"/>
              </a:rPr>
              <a:t>PlantKingdom</a:t>
            </a:r>
            <a:r>
              <a:rPr lang="en-US" i="0" dirty="0">
                <a:solidFill>
                  <a:schemeClr val="bg2">
                    <a:lumMod val="50000"/>
                  </a:schemeClr>
                </a:solidFill>
                <a:effectLst/>
                <a:latin typeface="Söhne"/>
              </a:rPr>
              <a:t> is a leading provider of a diverse range of high-quality plants, offering customers a unique and inspiring selection of species to bring life to their homes and offices. With our commitment to sustainability and customer satisfaction, </a:t>
            </a:r>
            <a:r>
              <a:rPr lang="en-US" i="0" dirty="0" err="1">
                <a:solidFill>
                  <a:srgbClr val="00B050"/>
                </a:solidFill>
                <a:effectLst/>
                <a:latin typeface="Söhne"/>
              </a:rPr>
              <a:t>PlantKingdom</a:t>
            </a:r>
            <a:r>
              <a:rPr lang="en-US" i="0" dirty="0">
                <a:solidFill>
                  <a:schemeClr val="bg2">
                    <a:lumMod val="50000"/>
                  </a:schemeClr>
                </a:solidFill>
                <a:effectLst/>
                <a:latin typeface="Söhne"/>
              </a:rPr>
              <a:t> is the ideal destination for anyone looking to bring nature indoors. </a:t>
            </a:r>
            <a:r>
              <a:rPr lang="en-US" b="0" i="0" dirty="0">
                <a:solidFill>
                  <a:schemeClr val="bg2">
                    <a:lumMod val="50000"/>
                  </a:schemeClr>
                </a:solidFill>
                <a:effectLst/>
                <a:latin typeface="Söhne"/>
              </a:rPr>
              <a:t> Recently we have just lunched our E- Commerce website of “</a:t>
            </a:r>
            <a:r>
              <a:rPr lang="en-US" b="0" i="0" dirty="0" err="1">
                <a:solidFill>
                  <a:srgbClr val="00B050"/>
                </a:solidFill>
                <a:effectLst/>
                <a:latin typeface="Söhne"/>
              </a:rPr>
              <a:t>PlantKingdom</a:t>
            </a:r>
            <a:r>
              <a:rPr lang="en-US" b="0" i="0" dirty="0">
                <a:solidFill>
                  <a:schemeClr val="bg2">
                    <a:lumMod val="50000"/>
                  </a:schemeClr>
                </a:solidFill>
                <a:effectLst/>
                <a:latin typeface="Söhne"/>
              </a:rPr>
              <a:t>”.</a:t>
            </a:r>
            <a:endParaRPr lang="en-GB" dirty="0">
              <a:solidFill>
                <a:schemeClr val="bg2">
                  <a:lumMod val="50000"/>
                </a:schemeClr>
              </a:solidFill>
            </a:endParaRPr>
          </a:p>
        </p:txBody>
      </p:sp>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275493" y="6492874"/>
            <a:ext cx="2743200" cy="365125"/>
          </a:xfrm>
        </p:spPr>
        <p:txBody>
          <a:bodyPr rtlCol="0"/>
          <a:lstStyle/>
          <a:p>
            <a:pPr rtl="0"/>
            <a:r>
              <a:rPr lang="en-GB" dirty="0"/>
              <a:t> Feb7, 2023</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492875"/>
            <a:ext cx="4114800" cy="365125"/>
          </a:xfrm>
        </p:spPr>
        <p:txBody>
          <a:bodyPr rtlCol="0"/>
          <a:lstStyle/>
          <a:p>
            <a:pPr rtl="0"/>
            <a:r>
              <a:rPr lang="en-GB" dirty="0"/>
              <a:t> </a:t>
            </a:r>
            <a:r>
              <a:rPr lang="en-GB" b="1" dirty="0" err="1"/>
              <a:t>PlantKingdom</a:t>
            </a:r>
            <a:endParaRPr lang="en-GB" b="1"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950569" y="6492873"/>
            <a:ext cx="2743200" cy="365125"/>
          </a:xfrm>
        </p:spPr>
        <p:txBody>
          <a:bodyPr rtlCol="0"/>
          <a:lstStyle/>
          <a:p>
            <a:pPr rtl="0"/>
            <a:fld id="{19B51A1E-902D-48AF-9020-955120F399B6}" type="slidenum">
              <a:rPr lang="en-GB" smtClean="0"/>
              <a:pPr rtl="0"/>
              <a:t>3</a:t>
            </a:fld>
            <a:endParaRPr lang="en-GB" dirty="0"/>
          </a:p>
        </p:txBody>
      </p:sp>
    </p:spTree>
    <p:extLst>
      <p:ext uri="{BB962C8B-B14F-4D97-AF65-F5344CB8AC3E}">
        <p14:creationId xmlns:p14="http://schemas.microsoft.com/office/powerpoint/2010/main" val="1463392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p:txBody>
          <a:bodyPr rtlCol="0"/>
          <a:lstStyle/>
          <a:p>
            <a:pPr rtl="0"/>
            <a:r>
              <a:rPr lang="en-GB" dirty="0"/>
              <a:t>Meet the team</a:t>
            </a:r>
          </a:p>
        </p:txBody>
      </p:sp>
      <p:pic>
        <p:nvPicPr>
          <p:cNvPr id="41" name="Picture Placeholder 40">
            <a:extLst>
              <a:ext uri="{FF2B5EF4-FFF2-40B4-BE49-F238E27FC236}">
                <a16:creationId xmlns:a16="http://schemas.microsoft.com/office/drawing/2014/main" id="{3AD14E47-24AF-45E7-9723-21F9F8D01756}"/>
              </a:ext>
            </a:extLst>
          </p:cNvPr>
          <p:cNvPicPr>
            <a:picLocks noGrp="1" noChangeAspect="1"/>
          </p:cNvPicPr>
          <p:nvPr>
            <p:ph type="pic" sz="quarter" idx="13"/>
          </p:nvPr>
        </p:nvPicPr>
        <p:blipFill>
          <a:blip r:embed="rId3"/>
          <a:srcRect/>
          <a:stretch/>
        </p:blipFill>
        <p:spPr>
          <a:xfrm>
            <a:off x="838200" y="1718402"/>
            <a:ext cx="3240513" cy="3566160"/>
          </a:xfrm>
        </p:spPr>
      </p:pic>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p:txBody>
          <a:bodyPr rtlCol="0"/>
          <a:lstStyle/>
          <a:p>
            <a:pPr rtl="0"/>
            <a:r>
              <a:rPr lang="en-GB" dirty="0"/>
              <a:t> </a:t>
            </a:r>
            <a:r>
              <a:rPr lang="en-GB" dirty="0" err="1"/>
              <a:t>Nayan</a:t>
            </a:r>
            <a:r>
              <a:rPr lang="en-GB" dirty="0"/>
              <a:t> Raj Sah</a:t>
            </a:r>
          </a:p>
        </p:txBody>
      </p:sp>
      <p:sp>
        <p:nvSpPr>
          <p:cNvPr id="5" name="Text Placeholder 4">
            <a:extLst>
              <a:ext uri="{FF2B5EF4-FFF2-40B4-BE49-F238E27FC236}">
                <a16:creationId xmlns:a16="http://schemas.microsoft.com/office/drawing/2014/main" id="{14722E07-8C73-43B0-B688-A339EC4915B5}"/>
              </a:ext>
            </a:extLst>
          </p:cNvPr>
          <p:cNvSpPr>
            <a:spLocks noGrp="1"/>
          </p:cNvSpPr>
          <p:nvPr>
            <p:ph type="body" sz="quarter" idx="15"/>
          </p:nvPr>
        </p:nvSpPr>
        <p:spPr/>
        <p:txBody>
          <a:bodyPr rtlCol="0"/>
          <a:lstStyle/>
          <a:p>
            <a:pPr rtl="0"/>
            <a:r>
              <a:rPr lang="en-GB" dirty="0"/>
              <a:t> </a:t>
            </a:r>
          </a:p>
        </p:txBody>
      </p:sp>
      <p:pic>
        <p:nvPicPr>
          <p:cNvPr id="45" name="Picture Placeholder 44">
            <a:extLst>
              <a:ext uri="{FF2B5EF4-FFF2-40B4-BE49-F238E27FC236}">
                <a16:creationId xmlns:a16="http://schemas.microsoft.com/office/drawing/2014/main" id="{FEFA2E45-2D77-48EC-800D-9CE0CB67E20B}"/>
              </a:ext>
            </a:extLst>
          </p:cNvPr>
          <p:cNvPicPr>
            <a:picLocks noGrp="1" noChangeAspect="1"/>
          </p:cNvPicPr>
          <p:nvPr>
            <p:ph type="pic" sz="quarter" idx="16"/>
          </p:nvPr>
        </p:nvPicPr>
        <p:blipFill>
          <a:blip r:embed="rId4"/>
          <a:srcRect/>
          <a:stretch/>
        </p:blipFill>
        <p:spPr>
          <a:xfrm>
            <a:off x="4656513" y="1708770"/>
            <a:ext cx="3057698" cy="3484880"/>
          </a:xfrm>
        </p:spPr>
      </p:pic>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p:txBody>
          <a:bodyPr rtlCol="0"/>
          <a:lstStyle/>
          <a:p>
            <a:pPr rtl="0"/>
            <a:r>
              <a:rPr lang="en-GB" dirty="0"/>
              <a:t> </a:t>
            </a:r>
          </a:p>
        </p:txBody>
      </p:sp>
      <p:sp>
        <p:nvSpPr>
          <p:cNvPr id="8" name="Text Placeholder 7">
            <a:extLst>
              <a:ext uri="{FF2B5EF4-FFF2-40B4-BE49-F238E27FC236}">
                <a16:creationId xmlns:a16="http://schemas.microsoft.com/office/drawing/2014/main" id="{C88D86D2-1F6A-468E-A2BE-1D1D42AF41A3}"/>
              </a:ext>
            </a:extLst>
          </p:cNvPr>
          <p:cNvSpPr>
            <a:spLocks noGrp="1"/>
          </p:cNvSpPr>
          <p:nvPr>
            <p:ph type="body" sz="quarter" idx="18"/>
          </p:nvPr>
        </p:nvSpPr>
        <p:spPr/>
        <p:txBody>
          <a:bodyPr rtlCol="0"/>
          <a:lstStyle/>
          <a:p>
            <a:pPr rtl="0"/>
            <a:r>
              <a:rPr lang="en-GB" dirty="0"/>
              <a:t> </a:t>
            </a:r>
          </a:p>
        </p:txBody>
      </p:sp>
      <p:pic>
        <p:nvPicPr>
          <p:cNvPr id="47" name="Picture Placeholder 46">
            <a:extLst>
              <a:ext uri="{FF2B5EF4-FFF2-40B4-BE49-F238E27FC236}">
                <a16:creationId xmlns:a16="http://schemas.microsoft.com/office/drawing/2014/main" id="{442BB509-AB0A-4152-81AE-144EA148104F}"/>
              </a:ext>
            </a:extLst>
          </p:cNvPr>
          <p:cNvPicPr>
            <a:picLocks noGrp="1" noChangeAspect="1"/>
          </p:cNvPicPr>
          <p:nvPr>
            <p:ph type="pic" sz="quarter" idx="19"/>
          </p:nvPr>
        </p:nvPicPr>
        <p:blipFill>
          <a:blip r:embed="rId5"/>
          <a:srcRect l="9303" r="9303"/>
          <a:stretch/>
        </p:blipFill>
        <p:spPr>
          <a:xfrm>
            <a:off x="8578378" y="1718402"/>
            <a:ext cx="2775422" cy="3417488"/>
          </a:xfrm>
        </p:spPr>
      </p:pic>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5129204" y="5369235"/>
            <a:ext cx="2286000" cy="365125"/>
          </a:xfrm>
        </p:spPr>
        <p:txBody>
          <a:bodyPr rtlCol="0"/>
          <a:lstStyle/>
          <a:p>
            <a:pPr rtl="0"/>
            <a:r>
              <a:rPr lang="en-GB" dirty="0" err="1"/>
              <a:t>Arbin</a:t>
            </a:r>
            <a:r>
              <a:rPr lang="en-GB" dirty="0"/>
              <a:t> Rajbanshi</a:t>
            </a:r>
          </a:p>
        </p:txBody>
      </p:sp>
      <p:sp>
        <p:nvSpPr>
          <p:cNvPr id="19" name="Text Placeholder 18">
            <a:extLst>
              <a:ext uri="{FF2B5EF4-FFF2-40B4-BE49-F238E27FC236}">
                <a16:creationId xmlns:a16="http://schemas.microsoft.com/office/drawing/2014/main" id="{23CCA83F-97D9-4195-AACF-3BCB3A902BEF}"/>
              </a:ext>
            </a:extLst>
          </p:cNvPr>
          <p:cNvSpPr>
            <a:spLocks noGrp="1"/>
          </p:cNvSpPr>
          <p:nvPr>
            <p:ph type="body" sz="quarter" idx="21"/>
          </p:nvPr>
        </p:nvSpPr>
        <p:spPr>
          <a:xfrm>
            <a:off x="5129204" y="5684751"/>
            <a:ext cx="2286000" cy="365125"/>
          </a:xfrm>
        </p:spPr>
        <p:txBody>
          <a:bodyPr rtlCol="0"/>
          <a:lstStyle/>
          <a:p>
            <a:pPr rtl="0"/>
            <a:r>
              <a:rPr lang="en-GB" dirty="0"/>
              <a:t> </a:t>
            </a:r>
          </a:p>
        </p:txBody>
      </p:sp>
      <p:sp>
        <p:nvSpPr>
          <p:cNvPr id="21" name="Text Placeholder 20">
            <a:extLst>
              <a:ext uri="{FF2B5EF4-FFF2-40B4-BE49-F238E27FC236}">
                <a16:creationId xmlns:a16="http://schemas.microsoft.com/office/drawing/2014/main" id="{6B03A645-5227-4E0C-A93D-300D66A54FDB}"/>
              </a:ext>
            </a:extLst>
          </p:cNvPr>
          <p:cNvSpPr>
            <a:spLocks noGrp="1"/>
          </p:cNvSpPr>
          <p:nvPr>
            <p:ph type="body" sz="quarter" idx="23"/>
          </p:nvPr>
        </p:nvSpPr>
        <p:spPr/>
        <p:txBody>
          <a:bodyPr rtlCol="0"/>
          <a:lstStyle/>
          <a:p>
            <a:pPr rtl="0"/>
            <a:r>
              <a:rPr lang="en-GB" dirty="0"/>
              <a:t> Mohammad </a:t>
            </a:r>
            <a:r>
              <a:rPr lang="en-GB" dirty="0" err="1"/>
              <a:t>Nurullah</a:t>
            </a:r>
            <a:endParaRPr lang="en-GB" dirty="0"/>
          </a:p>
        </p:txBody>
      </p:sp>
      <p:sp>
        <p:nvSpPr>
          <p:cNvPr id="22" name="Text Placeholder 21">
            <a:extLst>
              <a:ext uri="{FF2B5EF4-FFF2-40B4-BE49-F238E27FC236}">
                <a16:creationId xmlns:a16="http://schemas.microsoft.com/office/drawing/2014/main" id="{5FB97D2A-CDF6-4980-A29D-8CF267726504}"/>
              </a:ext>
            </a:extLst>
          </p:cNvPr>
          <p:cNvSpPr>
            <a:spLocks noGrp="1"/>
          </p:cNvSpPr>
          <p:nvPr>
            <p:ph type="body" sz="quarter" idx="24"/>
          </p:nvPr>
        </p:nvSpPr>
        <p:spPr/>
        <p:txBody>
          <a:bodyPr rtlCol="0"/>
          <a:lstStyle/>
          <a:p>
            <a:pPr rtl="0"/>
            <a:r>
              <a:rPr lang="en-GB" dirty="0"/>
              <a:t> </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650631" y="6492875"/>
            <a:ext cx="2743200" cy="365125"/>
          </a:xfrm>
        </p:spPr>
        <p:txBody>
          <a:bodyPr rtlCol="0"/>
          <a:lstStyle/>
          <a:p>
            <a:pPr rtl="0"/>
            <a:r>
              <a:rPr lang="en-GB" dirty="0"/>
              <a:t> Feb7, 2023</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471871"/>
            <a:ext cx="4114800" cy="365125"/>
          </a:xfrm>
        </p:spPr>
        <p:txBody>
          <a:bodyPr rtlCol="0"/>
          <a:lstStyle/>
          <a:p>
            <a:pPr rtl="0"/>
            <a:r>
              <a:rPr lang="en-GB" b="1" dirty="0"/>
              <a:t> </a:t>
            </a:r>
            <a:r>
              <a:rPr lang="en-GB" b="1" dirty="0" err="1"/>
              <a:t>PlantKingdom</a:t>
            </a:r>
            <a:endParaRPr lang="en-GB" b="1" dirty="0"/>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927123" y="6471870"/>
            <a:ext cx="2743200" cy="365125"/>
          </a:xfrm>
        </p:spPr>
        <p:txBody>
          <a:bodyPr rtlCol="0"/>
          <a:lstStyle/>
          <a:p>
            <a:pPr rtl="0"/>
            <a:fld id="{B5CEABB6-07DC-46E8-9B57-56EC44A396E5}" type="slidenum">
              <a:rPr lang="en-GB" smtClean="0"/>
              <a:pPr rtl="0"/>
              <a:t>4</a:t>
            </a:fld>
            <a:endParaRPr lang="en-GB" dirty="0"/>
          </a:p>
        </p:txBody>
      </p:sp>
    </p:spTree>
    <p:extLst>
      <p:ext uri="{BB962C8B-B14F-4D97-AF65-F5344CB8AC3E}">
        <p14:creationId xmlns:p14="http://schemas.microsoft.com/office/powerpoint/2010/main" val="3477453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0A50-AFC6-684D-339F-6092EC291481}"/>
              </a:ext>
            </a:extLst>
          </p:cNvPr>
          <p:cNvSpPr>
            <a:spLocks noGrp="1"/>
          </p:cNvSpPr>
          <p:nvPr>
            <p:ph type="title"/>
          </p:nvPr>
        </p:nvSpPr>
        <p:spPr>
          <a:xfrm>
            <a:off x="-181388" y="2743200"/>
            <a:ext cx="4486043" cy="1371600"/>
          </a:xfrm>
        </p:spPr>
        <p:txBody>
          <a:bodyPr/>
          <a:lstStyle/>
          <a:p>
            <a:r>
              <a:rPr lang="en-US" dirty="0"/>
              <a:t>Group Work</a:t>
            </a:r>
            <a:br>
              <a:rPr lang="en-US" dirty="0"/>
            </a:br>
            <a:r>
              <a:rPr lang="en-US" dirty="0"/>
              <a:t>Contributions</a:t>
            </a:r>
          </a:p>
        </p:txBody>
      </p:sp>
      <p:sp>
        <p:nvSpPr>
          <p:cNvPr id="5" name="Text Placeholder 4">
            <a:extLst>
              <a:ext uri="{FF2B5EF4-FFF2-40B4-BE49-F238E27FC236}">
                <a16:creationId xmlns:a16="http://schemas.microsoft.com/office/drawing/2014/main" id="{8976FF73-A6DE-294A-FEF1-7E02915C0BAA}"/>
              </a:ext>
            </a:extLst>
          </p:cNvPr>
          <p:cNvSpPr>
            <a:spLocks noGrp="1"/>
          </p:cNvSpPr>
          <p:nvPr>
            <p:ph type="body" sz="quarter" idx="14"/>
          </p:nvPr>
        </p:nvSpPr>
        <p:spPr>
          <a:xfrm>
            <a:off x="3581400" y="5394960"/>
            <a:ext cx="5029200" cy="1463040"/>
          </a:xfrm>
        </p:spPr>
        <p:txBody>
          <a:bodyPr/>
          <a:lstStyle/>
          <a:p>
            <a:endParaRPr lang="en-US" dirty="0"/>
          </a:p>
        </p:txBody>
      </p:sp>
      <p:sp>
        <p:nvSpPr>
          <p:cNvPr id="6" name="Date Placeholder 5">
            <a:extLst>
              <a:ext uri="{FF2B5EF4-FFF2-40B4-BE49-F238E27FC236}">
                <a16:creationId xmlns:a16="http://schemas.microsoft.com/office/drawing/2014/main" id="{1101A011-B923-97A6-5872-F4CA2CA568C4}"/>
              </a:ext>
            </a:extLst>
          </p:cNvPr>
          <p:cNvSpPr>
            <a:spLocks noGrp="1"/>
          </p:cNvSpPr>
          <p:nvPr>
            <p:ph type="dt" sz="half" idx="10"/>
          </p:nvPr>
        </p:nvSpPr>
        <p:spPr/>
        <p:txBody>
          <a:bodyPr/>
          <a:lstStyle/>
          <a:p>
            <a:pPr rtl="0"/>
            <a:r>
              <a:rPr lang="en-GB" dirty="0"/>
              <a:t>Feb7, 2023</a:t>
            </a:r>
            <a:endParaRPr lang="en-GB" noProof="0" dirty="0"/>
          </a:p>
        </p:txBody>
      </p:sp>
      <p:sp>
        <p:nvSpPr>
          <p:cNvPr id="7" name="Footer Placeholder 6">
            <a:extLst>
              <a:ext uri="{FF2B5EF4-FFF2-40B4-BE49-F238E27FC236}">
                <a16:creationId xmlns:a16="http://schemas.microsoft.com/office/drawing/2014/main" id="{FFD25237-9681-9A58-A316-9A38EE5E0A45}"/>
              </a:ext>
            </a:extLst>
          </p:cNvPr>
          <p:cNvSpPr>
            <a:spLocks noGrp="1"/>
          </p:cNvSpPr>
          <p:nvPr>
            <p:ph type="ftr" sz="quarter" idx="11"/>
          </p:nvPr>
        </p:nvSpPr>
        <p:spPr/>
        <p:txBody>
          <a:bodyPr/>
          <a:lstStyle/>
          <a:p>
            <a:pPr rtl="0"/>
            <a:r>
              <a:rPr lang="en-GB" noProof="0" dirty="0"/>
              <a:t> </a:t>
            </a:r>
            <a:r>
              <a:rPr lang="en-GB" noProof="0" dirty="0" err="1"/>
              <a:t>PlantKingdom</a:t>
            </a:r>
            <a:endParaRPr lang="en-GB" noProof="0" dirty="0"/>
          </a:p>
        </p:txBody>
      </p:sp>
      <p:sp>
        <p:nvSpPr>
          <p:cNvPr id="8" name="Slide Number Placeholder 7">
            <a:extLst>
              <a:ext uri="{FF2B5EF4-FFF2-40B4-BE49-F238E27FC236}">
                <a16:creationId xmlns:a16="http://schemas.microsoft.com/office/drawing/2014/main" id="{2D6A0AB1-7214-A924-617F-45C4E80DCDCD}"/>
              </a:ext>
            </a:extLst>
          </p:cNvPr>
          <p:cNvSpPr>
            <a:spLocks noGrp="1"/>
          </p:cNvSpPr>
          <p:nvPr>
            <p:ph type="sldNum" sz="quarter" idx="12"/>
          </p:nvPr>
        </p:nvSpPr>
        <p:spPr/>
        <p:txBody>
          <a:bodyPr/>
          <a:lstStyle/>
          <a:p>
            <a:pPr rtl="0"/>
            <a:fld id="{B5CEABB6-07DC-46E8-9B57-56EC44A396E5}" type="slidenum">
              <a:rPr lang="en-GB" noProof="0" smtClean="0"/>
              <a:t>5</a:t>
            </a:fld>
            <a:endParaRPr lang="en-GB" noProof="0"/>
          </a:p>
        </p:txBody>
      </p:sp>
      <p:graphicFrame>
        <p:nvGraphicFramePr>
          <p:cNvPr id="9" name="Table 9">
            <a:extLst>
              <a:ext uri="{FF2B5EF4-FFF2-40B4-BE49-F238E27FC236}">
                <a16:creationId xmlns:a16="http://schemas.microsoft.com/office/drawing/2014/main" id="{FE111616-EE34-E1EC-34C3-63FB93816CF2}"/>
              </a:ext>
            </a:extLst>
          </p:cNvPr>
          <p:cNvGraphicFramePr>
            <a:graphicFrameLocks noGrp="1"/>
          </p:cNvGraphicFramePr>
          <p:nvPr>
            <p:extLst>
              <p:ext uri="{D42A27DB-BD31-4B8C-83A1-F6EECF244321}">
                <p14:modId xmlns:p14="http://schemas.microsoft.com/office/powerpoint/2010/main" val="3967318919"/>
              </p:ext>
            </p:extLst>
          </p:nvPr>
        </p:nvGraphicFramePr>
        <p:xfrm>
          <a:off x="5923603" y="599229"/>
          <a:ext cx="5444308" cy="972447"/>
        </p:xfrm>
        <a:graphic>
          <a:graphicData uri="http://schemas.openxmlformats.org/drawingml/2006/table">
            <a:tbl>
              <a:tblPr firstRow="1" bandRow="1">
                <a:tableStyleId>{5C22544A-7EE6-4342-B048-85BDC9FD1C3A}</a:tableStyleId>
              </a:tblPr>
              <a:tblGrid>
                <a:gridCol w="5444308">
                  <a:extLst>
                    <a:ext uri="{9D8B030D-6E8A-4147-A177-3AD203B41FA5}">
                      <a16:colId xmlns:a16="http://schemas.microsoft.com/office/drawing/2014/main" val="3708725580"/>
                    </a:ext>
                  </a:extLst>
                </a:gridCol>
              </a:tblGrid>
              <a:tr h="972447">
                <a:tc>
                  <a:txBody>
                    <a:bodyPr/>
                    <a:lstStyle/>
                    <a:p>
                      <a:pPr algn="ctr"/>
                      <a:r>
                        <a:rPr lang="en-US" sz="3200" dirty="0">
                          <a:solidFill>
                            <a:schemeClr val="bg2">
                              <a:lumMod val="50000"/>
                            </a:schemeClr>
                          </a:solidFill>
                        </a:rPr>
                        <a:t> Mohammad </a:t>
                      </a:r>
                      <a:r>
                        <a:rPr lang="en-US" sz="3200" dirty="0" err="1">
                          <a:solidFill>
                            <a:schemeClr val="bg2">
                              <a:lumMod val="50000"/>
                            </a:schemeClr>
                          </a:solidFill>
                        </a:rPr>
                        <a:t>Nurullah</a:t>
                      </a:r>
                      <a:endParaRPr lang="en-US" sz="3200" dirty="0">
                        <a:solidFill>
                          <a:schemeClr val="bg2">
                            <a:lumMod val="50000"/>
                          </a:schemeClr>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2">
                              <a:lumMod val="50000"/>
                            </a:schemeClr>
                          </a:solidFill>
                        </a:rPr>
                        <a:t>(Wireframe &amp; Designing)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5517671"/>
                  </a:ext>
                </a:extLst>
              </a:tr>
            </a:tbl>
          </a:graphicData>
        </a:graphic>
      </p:graphicFrame>
      <p:graphicFrame>
        <p:nvGraphicFramePr>
          <p:cNvPr id="12" name="Table 12">
            <a:extLst>
              <a:ext uri="{FF2B5EF4-FFF2-40B4-BE49-F238E27FC236}">
                <a16:creationId xmlns:a16="http://schemas.microsoft.com/office/drawing/2014/main" id="{3C91EA36-3F2E-6417-7352-5E99CDB97EF8}"/>
              </a:ext>
            </a:extLst>
          </p:cNvPr>
          <p:cNvGraphicFramePr>
            <a:graphicFrameLocks noGrp="1"/>
          </p:cNvGraphicFramePr>
          <p:nvPr>
            <p:extLst>
              <p:ext uri="{D42A27DB-BD31-4B8C-83A1-F6EECF244321}">
                <p14:modId xmlns:p14="http://schemas.microsoft.com/office/powerpoint/2010/main" val="3720796008"/>
              </p:ext>
            </p:extLst>
          </p:nvPr>
        </p:nvGraphicFramePr>
        <p:xfrm>
          <a:off x="5923602" y="3022599"/>
          <a:ext cx="5444309" cy="1066799"/>
        </p:xfrm>
        <a:graphic>
          <a:graphicData uri="http://schemas.openxmlformats.org/drawingml/2006/table">
            <a:tbl>
              <a:tblPr firstRow="1" bandRow="1">
                <a:tableStyleId>{5C22544A-7EE6-4342-B048-85BDC9FD1C3A}</a:tableStyleId>
              </a:tblPr>
              <a:tblGrid>
                <a:gridCol w="5444309">
                  <a:extLst>
                    <a:ext uri="{9D8B030D-6E8A-4147-A177-3AD203B41FA5}">
                      <a16:colId xmlns:a16="http://schemas.microsoft.com/office/drawing/2014/main" val="3548576089"/>
                    </a:ext>
                  </a:extLst>
                </a:gridCol>
              </a:tblGrid>
              <a:tr h="10667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err="1">
                          <a:solidFill>
                            <a:schemeClr val="bg2">
                              <a:lumMod val="50000"/>
                            </a:schemeClr>
                          </a:solidFill>
                        </a:rPr>
                        <a:t>Nayan</a:t>
                      </a:r>
                      <a:r>
                        <a:rPr lang="en-US" sz="3200" dirty="0">
                          <a:solidFill>
                            <a:schemeClr val="bg2">
                              <a:lumMod val="50000"/>
                            </a:schemeClr>
                          </a:solidFill>
                        </a:rPr>
                        <a:t> Raj Sah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2">
                              <a:lumMod val="50000"/>
                            </a:schemeClr>
                          </a:solidFill>
                        </a:rPr>
                        <a:t>(Coding)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0677085"/>
                  </a:ext>
                </a:extLst>
              </a:tr>
            </a:tbl>
          </a:graphicData>
        </a:graphic>
      </p:graphicFrame>
      <p:graphicFrame>
        <p:nvGraphicFramePr>
          <p:cNvPr id="13" name="Table 13">
            <a:extLst>
              <a:ext uri="{FF2B5EF4-FFF2-40B4-BE49-F238E27FC236}">
                <a16:creationId xmlns:a16="http://schemas.microsoft.com/office/drawing/2014/main" id="{F90774FE-01B4-6E25-8F57-B775C3749113}"/>
              </a:ext>
            </a:extLst>
          </p:cNvPr>
          <p:cNvGraphicFramePr>
            <a:graphicFrameLocks noGrp="1"/>
          </p:cNvGraphicFramePr>
          <p:nvPr>
            <p:extLst>
              <p:ext uri="{D42A27DB-BD31-4B8C-83A1-F6EECF244321}">
                <p14:modId xmlns:p14="http://schemas.microsoft.com/office/powerpoint/2010/main" val="2935037288"/>
              </p:ext>
            </p:extLst>
          </p:nvPr>
        </p:nvGraphicFramePr>
        <p:xfrm>
          <a:off x="5923602" y="5117819"/>
          <a:ext cx="5616708" cy="1219200"/>
        </p:xfrm>
        <a:graphic>
          <a:graphicData uri="http://schemas.openxmlformats.org/drawingml/2006/table">
            <a:tbl>
              <a:tblPr firstRow="1" bandRow="1">
                <a:tableStyleId>{5C22544A-7EE6-4342-B048-85BDC9FD1C3A}</a:tableStyleId>
              </a:tblPr>
              <a:tblGrid>
                <a:gridCol w="5616708">
                  <a:extLst>
                    <a:ext uri="{9D8B030D-6E8A-4147-A177-3AD203B41FA5}">
                      <a16:colId xmlns:a16="http://schemas.microsoft.com/office/drawing/2014/main" val="4048816063"/>
                    </a:ext>
                  </a:extLst>
                </a:gridCol>
              </a:tblGrid>
              <a:tr h="10667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bg2">
                              <a:lumMod val="50000"/>
                            </a:schemeClr>
                          </a:solidFill>
                        </a:rPr>
                        <a:t> </a:t>
                      </a:r>
                      <a:r>
                        <a:rPr lang="en-US" sz="3200" dirty="0" err="1">
                          <a:solidFill>
                            <a:schemeClr val="bg2">
                              <a:lumMod val="50000"/>
                            </a:schemeClr>
                          </a:solidFill>
                        </a:rPr>
                        <a:t>Arbin</a:t>
                      </a:r>
                      <a:r>
                        <a:rPr lang="en-US" sz="3200" dirty="0">
                          <a:solidFill>
                            <a:schemeClr val="bg2">
                              <a:lumMod val="50000"/>
                            </a:schemeClr>
                          </a:solidFill>
                        </a:rPr>
                        <a:t> Rajbanshi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2">
                              <a:lumMod val="50000"/>
                            </a:schemeClr>
                          </a:solidFill>
                        </a:rPr>
                        <a:t>(Documentations)</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4484920"/>
                  </a:ext>
                </a:extLst>
              </a:tr>
            </a:tbl>
          </a:graphicData>
        </a:graphic>
      </p:graphicFrame>
      <p:cxnSp>
        <p:nvCxnSpPr>
          <p:cNvPr id="16" name="Straight Connector 15">
            <a:extLst>
              <a:ext uri="{FF2B5EF4-FFF2-40B4-BE49-F238E27FC236}">
                <a16:creationId xmlns:a16="http://schemas.microsoft.com/office/drawing/2014/main" id="{BC3AD0A8-5C0B-9085-0AF0-86D902F122D3}"/>
              </a:ext>
            </a:extLst>
          </p:cNvPr>
          <p:cNvCxnSpPr/>
          <p:nvPr/>
        </p:nvCxnSpPr>
        <p:spPr>
          <a:xfrm>
            <a:off x="3901843" y="3555999"/>
            <a:ext cx="112606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2434D4C-45EE-900A-9649-F0B41B938063}"/>
              </a:ext>
            </a:extLst>
          </p:cNvPr>
          <p:cNvCxnSpPr/>
          <p:nvPr/>
        </p:nvCxnSpPr>
        <p:spPr>
          <a:xfrm>
            <a:off x="5027910" y="959556"/>
            <a:ext cx="0" cy="4696177"/>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F3231D1-53E1-BE16-2B6B-71C1BF9496BA}"/>
              </a:ext>
            </a:extLst>
          </p:cNvPr>
          <p:cNvCxnSpPr/>
          <p:nvPr/>
        </p:nvCxnSpPr>
        <p:spPr>
          <a:xfrm>
            <a:off x="5027910" y="959556"/>
            <a:ext cx="89569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69482B8-E185-8E3D-4891-935D6AD0EBD7}"/>
              </a:ext>
            </a:extLst>
          </p:cNvPr>
          <p:cNvCxnSpPr/>
          <p:nvPr/>
        </p:nvCxnSpPr>
        <p:spPr>
          <a:xfrm>
            <a:off x="5027910" y="5655733"/>
            <a:ext cx="89569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510B6C0-10CF-A590-EAC2-A13159345575}"/>
              </a:ext>
            </a:extLst>
          </p:cNvPr>
          <p:cNvCxnSpPr/>
          <p:nvPr/>
        </p:nvCxnSpPr>
        <p:spPr>
          <a:xfrm>
            <a:off x="5027910" y="3555999"/>
            <a:ext cx="89569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032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5FDDA90-C870-E80D-41E1-1794BA62B1F0}"/>
              </a:ext>
            </a:extLst>
          </p:cNvPr>
          <p:cNvSpPr>
            <a:spLocks noGrp="1"/>
          </p:cNvSpPr>
          <p:nvPr>
            <p:ph type="title"/>
          </p:nvPr>
        </p:nvSpPr>
        <p:spPr>
          <a:xfrm>
            <a:off x="6348334" y="1062164"/>
            <a:ext cx="5005466" cy="1325563"/>
          </a:xfrm>
        </p:spPr>
        <p:txBody>
          <a:bodyPr anchor="ctr">
            <a:normAutofit/>
          </a:bodyPr>
          <a:lstStyle/>
          <a:p>
            <a:r>
              <a:rPr lang="en-US"/>
              <a:t>Introduction to Website</a:t>
            </a:r>
          </a:p>
        </p:txBody>
      </p:sp>
      <p:pic>
        <p:nvPicPr>
          <p:cNvPr id="31" name="Picture 30" descr="Person holding credit card using laptop">
            <a:extLst>
              <a:ext uri="{FF2B5EF4-FFF2-40B4-BE49-F238E27FC236}">
                <a16:creationId xmlns:a16="http://schemas.microsoft.com/office/drawing/2014/main" id="{63D45C62-5497-830D-3E67-33485634CEEE}"/>
              </a:ext>
            </a:extLst>
          </p:cNvPr>
          <p:cNvPicPr>
            <a:picLocks noChangeAspect="1"/>
          </p:cNvPicPr>
          <p:nvPr/>
        </p:nvPicPr>
        <p:blipFill rotWithShape="1">
          <a:blip r:embed="rId3"/>
          <a:srcRect l="25240" r="2449" b="2"/>
          <a:stretch/>
        </p:blipFill>
        <p:spPr>
          <a:xfrm>
            <a:off x="980978" y="1062164"/>
            <a:ext cx="4953000" cy="4572000"/>
          </a:xfrm>
          <a:prstGeom prst="rect">
            <a:avLst/>
          </a:prstGeom>
          <a:noFill/>
          <a:effectLst>
            <a:outerShdw blurRad="50800" dist="38100" dir="8100000" algn="tr" rotWithShape="0">
              <a:prstClr val="black">
                <a:alpha val="40000"/>
              </a:prstClr>
            </a:outerShdw>
          </a:effectLst>
        </p:spPr>
      </p:pic>
      <p:sp>
        <p:nvSpPr>
          <p:cNvPr id="18" name="Text Placeholder 3">
            <a:extLst>
              <a:ext uri="{FF2B5EF4-FFF2-40B4-BE49-F238E27FC236}">
                <a16:creationId xmlns:a16="http://schemas.microsoft.com/office/drawing/2014/main" id="{55103CA6-9BF7-C0CA-7707-2815F480629C}"/>
              </a:ext>
            </a:extLst>
          </p:cNvPr>
          <p:cNvSpPr>
            <a:spLocks noGrp="1"/>
          </p:cNvSpPr>
          <p:nvPr>
            <p:ph type="body" sz="quarter" idx="14"/>
          </p:nvPr>
        </p:nvSpPr>
        <p:spPr>
          <a:xfrm>
            <a:off x="6376988" y="2555875"/>
            <a:ext cx="4953000" cy="3159125"/>
          </a:xfrm>
        </p:spPr>
        <p:txBody>
          <a:bodyPr>
            <a:normAutofit/>
          </a:bodyPr>
          <a:lstStyle/>
          <a:p>
            <a:pPr marL="342900" indent="-342900">
              <a:spcAft>
                <a:spcPts val="600"/>
              </a:spcAft>
              <a:buFont typeface="Wingdings" pitchFamily="2" charset="2"/>
              <a:buChar char="Ø"/>
            </a:pPr>
            <a:r>
              <a:rPr lang="en-US" dirty="0"/>
              <a:t>This is a website where bonsai plants are sold online.</a:t>
            </a:r>
          </a:p>
          <a:p>
            <a:pPr marL="342900" indent="-342900">
              <a:spcAft>
                <a:spcPts val="600"/>
              </a:spcAft>
              <a:buFont typeface="Wingdings" pitchFamily="2" charset="2"/>
              <a:buChar char="Ø"/>
            </a:pPr>
            <a:endParaRPr lang="en-US" dirty="0"/>
          </a:p>
          <a:p>
            <a:pPr marL="342900" indent="-342900">
              <a:spcAft>
                <a:spcPts val="600"/>
              </a:spcAft>
              <a:buFont typeface="Wingdings" pitchFamily="2" charset="2"/>
              <a:buChar char="Ø"/>
            </a:pPr>
            <a:r>
              <a:rPr lang="en-US" dirty="0"/>
              <a:t> This website was created with the use of HTML, CSS, and JavaScript.</a:t>
            </a:r>
          </a:p>
          <a:p>
            <a:pPr marL="342900" indent="-342900">
              <a:spcAft>
                <a:spcPts val="600"/>
              </a:spcAft>
              <a:buFont typeface="Wingdings" pitchFamily="2" charset="2"/>
              <a:buChar char="Ø"/>
            </a:pPr>
            <a:endParaRPr lang="en-US" dirty="0"/>
          </a:p>
          <a:p>
            <a:pPr marL="342900" indent="-342900">
              <a:spcAft>
                <a:spcPts val="600"/>
              </a:spcAft>
              <a:buFont typeface="Wingdings" pitchFamily="2" charset="2"/>
              <a:buChar char="Ø"/>
            </a:pPr>
            <a:r>
              <a:rPr lang="en-US" dirty="0"/>
              <a:t> This single page navigation website.</a:t>
            </a:r>
          </a:p>
          <a:p>
            <a:pPr marL="342900" indent="-342900">
              <a:spcAft>
                <a:spcPts val="600"/>
              </a:spcAft>
              <a:buFont typeface="Wingdings" pitchFamily="2" charset="2"/>
              <a:buChar char="Ø"/>
            </a:pPr>
            <a:endParaRPr lang="en-US" dirty="0"/>
          </a:p>
        </p:txBody>
      </p:sp>
      <p:sp>
        <p:nvSpPr>
          <p:cNvPr id="7" name="Date Placeholder 6">
            <a:extLst>
              <a:ext uri="{FF2B5EF4-FFF2-40B4-BE49-F238E27FC236}">
                <a16:creationId xmlns:a16="http://schemas.microsoft.com/office/drawing/2014/main" id="{F77E2C42-2042-418E-9662-C5F50D84B52C}"/>
              </a:ext>
            </a:extLst>
          </p:cNvPr>
          <p:cNvSpPr>
            <a:spLocks noGrp="1"/>
          </p:cNvSpPr>
          <p:nvPr>
            <p:ph type="dt" sz="half" idx="10"/>
          </p:nvPr>
        </p:nvSpPr>
        <p:spPr>
          <a:xfrm>
            <a:off x="838200" y="6356350"/>
            <a:ext cx="2743200" cy="365125"/>
          </a:xfrm>
        </p:spPr>
        <p:txBody>
          <a:bodyPr rtlCol="0" anchor="ctr">
            <a:normAutofit/>
          </a:bodyPr>
          <a:lstStyle/>
          <a:p>
            <a:pPr rtl="0">
              <a:spcAft>
                <a:spcPts val="600"/>
              </a:spcAft>
            </a:pPr>
            <a:r>
              <a:rPr lang="en-GB" dirty="0"/>
              <a:t>Feb7, 2023</a:t>
            </a:r>
          </a:p>
        </p:txBody>
      </p:sp>
      <p:sp>
        <p:nvSpPr>
          <p:cNvPr id="8" name="Footer Placeholder 7">
            <a:extLst>
              <a:ext uri="{FF2B5EF4-FFF2-40B4-BE49-F238E27FC236}">
                <a16:creationId xmlns:a16="http://schemas.microsoft.com/office/drawing/2014/main" id="{AEABA2FA-E564-482C-835A-F210D37EDFC9}"/>
              </a:ext>
            </a:extLst>
          </p:cNvPr>
          <p:cNvSpPr>
            <a:spLocks noGrp="1"/>
          </p:cNvSpPr>
          <p:nvPr>
            <p:ph type="ftr" sz="quarter" idx="11"/>
          </p:nvPr>
        </p:nvSpPr>
        <p:spPr>
          <a:xfrm>
            <a:off x="4038600" y="6356350"/>
            <a:ext cx="4114800" cy="365125"/>
          </a:xfrm>
        </p:spPr>
        <p:txBody>
          <a:bodyPr rtlCol="0" anchor="ctr">
            <a:normAutofit/>
          </a:bodyPr>
          <a:lstStyle/>
          <a:p>
            <a:pPr rtl="0">
              <a:spcAft>
                <a:spcPts val="600"/>
              </a:spcAft>
            </a:pPr>
            <a:r>
              <a:rPr lang="en-GB" dirty="0" err="1"/>
              <a:t>PlantKingdom</a:t>
            </a:r>
            <a:endParaRPr lang="en-GB"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B5CEABB6-07DC-46E8-9B57-56EC44A396E5}" type="slidenum">
              <a:rPr lang="en-GB" smtClean="0"/>
              <a:pPr rtl="0">
                <a:spcAft>
                  <a:spcPts val="600"/>
                </a:spcAft>
              </a:pPr>
              <a:t>6</a:t>
            </a:fld>
            <a:endParaRPr lang="en-GB"/>
          </a:p>
        </p:txBody>
      </p:sp>
    </p:spTree>
    <p:extLst>
      <p:ext uri="{BB962C8B-B14F-4D97-AF65-F5344CB8AC3E}">
        <p14:creationId xmlns:p14="http://schemas.microsoft.com/office/powerpoint/2010/main" val="92017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1988-C109-99C0-D99F-3FF212AFAA19}"/>
              </a:ext>
            </a:extLst>
          </p:cNvPr>
          <p:cNvSpPr>
            <a:spLocks noGrp="1"/>
          </p:cNvSpPr>
          <p:nvPr>
            <p:ph type="title"/>
          </p:nvPr>
        </p:nvSpPr>
        <p:spPr/>
        <p:txBody>
          <a:bodyPr/>
          <a:lstStyle/>
          <a:p>
            <a:r>
              <a:rPr lang="en-US" dirty="0"/>
              <a:t>Goal &amp; Objective</a:t>
            </a:r>
          </a:p>
        </p:txBody>
      </p:sp>
      <p:sp>
        <p:nvSpPr>
          <p:cNvPr id="4" name="Text Placeholder 3">
            <a:extLst>
              <a:ext uri="{FF2B5EF4-FFF2-40B4-BE49-F238E27FC236}">
                <a16:creationId xmlns:a16="http://schemas.microsoft.com/office/drawing/2014/main" id="{82E02847-C269-57F5-16AD-1FCF96FE9E48}"/>
              </a:ext>
            </a:extLst>
          </p:cNvPr>
          <p:cNvSpPr>
            <a:spLocks noGrp="1"/>
          </p:cNvSpPr>
          <p:nvPr>
            <p:ph type="body" sz="quarter" idx="14"/>
          </p:nvPr>
        </p:nvSpPr>
        <p:spPr>
          <a:xfrm>
            <a:off x="6376988" y="2555875"/>
            <a:ext cx="4953000" cy="1587147"/>
          </a:xfrm>
        </p:spPr>
        <p:txBody>
          <a:bodyPr/>
          <a:lstStyle/>
          <a:p>
            <a:pPr marL="285750" indent="-285750">
              <a:buFont typeface="Wingdings" pitchFamily="2" charset="2"/>
              <a:buChar char="Ø"/>
            </a:pPr>
            <a:r>
              <a:rPr lang="en-US" dirty="0"/>
              <a:t>To become familiar with HTML, CSS, and JavaScript.</a:t>
            </a:r>
          </a:p>
          <a:p>
            <a:pPr marL="285750" indent="-285750">
              <a:buFont typeface="Wingdings" pitchFamily="2" charset="2"/>
              <a:buChar char="Ø"/>
            </a:pPr>
            <a:r>
              <a:rPr lang="en-US" dirty="0"/>
              <a:t>The capability to develop websites that are dynamic.</a:t>
            </a:r>
          </a:p>
          <a:p>
            <a:pPr marL="285750" indent="-285750">
              <a:buFont typeface="Wingdings" pitchFamily="2" charset="2"/>
              <a:buChar char="Ø"/>
            </a:pPr>
            <a:r>
              <a:rPr lang="en-US" dirty="0"/>
              <a:t>To create raw designs and structure of the webpages.</a:t>
            </a:r>
          </a:p>
        </p:txBody>
      </p:sp>
      <p:sp>
        <p:nvSpPr>
          <p:cNvPr id="5" name="Date Placeholder 4">
            <a:extLst>
              <a:ext uri="{FF2B5EF4-FFF2-40B4-BE49-F238E27FC236}">
                <a16:creationId xmlns:a16="http://schemas.microsoft.com/office/drawing/2014/main" id="{6F45BA40-4732-2DDF-DC04-A7A10C5E0BEA}"/>
              </a:ext>
            </a:extLst>
          </p:cNvPr>
          <p:cNvSpPr>
            <a:spLocks noGrp="1"/>
          </p:cNvSpPr>
          <p:nvPr>
            <p:ph type="dt" sz="half" idx="10"/>
          </p:nvPr>
        </p:nvSpPr>
        <p:spPr/>
        <p:txBody>
          <a:bodyPr/>
          <a:lstStyle/>
          <a:p>
            <a:pPr rtl="0"/>
            <a:r>
              <a:rPr lang="en-GB" dirty="0"/>
              <a:t>Feb7, 2023</a:t>
            </a:r>
            <a:endParaRPr lang="en-GB" noProof="0" dirty="0"/>
          </a:p>
        </p:txBody>
      </p:sp>
      <p:sp>
        <p:nvSpPr>
          <p:cNvPr id="6" name="Footer Placeholder 5">
            <a:extLst>
              <a:ext uri="{FF2B5EF4-FFF2-40B4-BE49-F238E27FC236}">
                <a16:creationId xmlns:a16="http://schemas.microsoft.com/office/drawing/2014/main" id="{4D867655-3164-35D4-4437-A320D845D93A}"/>
              </a:ext>
            </a:extLst>
          </p:cNvPr>
          <p:cNvSpPr>
            <a:spLocks noGrp="1"/>
          </p:cNvSpPr>
          <p:nvPr>
            <p:ph type="ftr" sz="quarter" idx="11"/>
          </p:nvPr>
        </p:nvSpPr>
        <p:spPr/>
        <p:txBody>
          <a:bodyPr/>
          <a:lstStyle/>
          <a:p>
            <a:pPr rtl="0"/>
            <a:r>
              <a:rPr lang="en-GB" noProof="0" dirty="0" err="1"/>
              <a:t>PlantKingdom</a:t>
            </a:r>
            <a:endParaRPr lang="en-GB" noProof="0" dirty="0"/>
          </a:p>
        </p:txBody>
      </p:sp>
      <p:sp>
        <p:nvSpPr>
          <p:cNvPr id="7" name="Slide Number Placeholder 6">
            <a:extLst>
              <a:ext uri="{FF2B5EF4-FFF2-40B4-BE49-F238E27FC236}">
                <a16:creationId xmlns:a16="http://schemas.microsoft.com/office/drawing/2014/main" id="{60A4281D-CE27-89A3-15A9-E89C475BB40D}"/>
              </a:ext>
            </a:extLst>
          </p:cNvPr>
          <p:cNvSpPr>
            <a:spLocks noGrp="1"/>
          </p:cNvSpPr>
          <p:nvPr>
            <p:ph type="sldNum" sz="quarter" idx="12"/>
          </p:nvPr>
        </p:nvSpPr>
        <p:spPr/>
        <p:txBody>
          <a:bodyPr/>
          <a:lstStyle/>
          <a:p>
            <a:pPr rtl="0"/>
            <a:fld id="{B5CEABB6-07DC-46E8-9B57-56EC44A396E5}" type="slidenum">
              <a:rPr lang="en-GB" noProof="0" smtClean="0"/>
              <a:t>7</a:t>
            </a:fld>
            <a:endParaRPr lang="en-GB" noProof="0"/>
          </a:p>
        </p:txBody>
      </p:sp>
      <p:pic>
        <p:nvPicPr>
          <p:cNvPr id="9" name="Picture 8" descr="Three darts on bullseye">
            <a:extLst>
              <a:ext uri="{FF2B5EF4-FFF2-40B4-BE49-F238E27FC236}">
                <a16:creationId xmlns:a16="http://schemas.microsoft.com/office/drawing/2014/main" id="{EF135DBC-093F-4462-44B4-5D1714C501E0}"/>
              </a:ext>
            </a:extLst>
          </p:cNvPr>
          <p:cNvPicPr>
            <a:picLocks noChangeAspect="1"/>
          </p:cNvPicPr>
          <p:nvPr/>
        </p:nvPicPr>
        <p:blipFill>
          <a:blip r:embed="rId2"/>
          <a:stretch>
            <a:fillRect/>
          </a:stretch>
        </p:blipFill>
        <p:spPr>
          <a:xfrm>
            <a:off x="1060094" y="1354666"/>
            <a:ext cx="5042612" cy="3793419"/>
          </a:xfrm>
          <a:prstGeom prst="rect">
            <a:avLst/>
          </a:prstGeom>
        </p:spPr>
      </p:pic>
    </p:spTree>
    <p:extLst>
      <p:ext uri="{BB962C8B-B14F-4D97-AF65-F5344CB8AC3E}">
        <p14:creationId xmlns:p14="http://schemas.microsoft.com/office/powerpoint/2010/main" val="919471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886C-E4E5-81ED-2C9D-5E622DE2E21D}"/>
              </a:ext>
            </a:extLst>
          </p:cNvPr>
          <p:cNvSpPr>
            <a:spLocks noGrp="1"/>
          </p:cNvSpPr>
          <p:nvPr>
            <p:ph type="title"/>
          </p:nvPr>
        </p:nvSpPr>
        <p:spPr>
          <a:xfrm>
            <a:off x="42333" y="580732"/>
            <a:ext cx="5029200" cy="1371600"/>
          </a:xfrm>
        </p:spPr>
        <p:txBody>
          <a:bodyPr/>
          <a:lstStyle/>
          <a:p>
            <a:r>
              <a:rPr lang="en-US" dirty="0"/>
              <a:t>Home Page </a:t>
            </a:r>
          </a:p>
        </p:txBody>
      </p:sp>
      <p:sp>
        <p:nvSpPr>
          <p:cNvPr id="5" name="Text Placeholder 4">
            <a:extLst>
              <a:ext uri="{FF2B5EF4-FFF2-40B4-BE49-F238E27FC236}">
                <a16:creationId xmlns:a16="http://schemas.microsoft.com/office/drawing/2014/main" id="{99B09B15-667A-A14E-57AF-6EEA229DD6F4}"/>
              </a:ext>
            </a:extLst>
          </p:cNvPr>
          <p:cNvSpPr>
            <a:spLocks noGrp="1"/>
          </p:cNvSpPr>
          <p:nvPr>
            <p:ph type="body" sz="quarter" idx="14"/>
          </p:nvPr>
        </p:nvSpPr>
        <p:spPr>
          <a:xfrm>
            <a:off x="6096000" y="2565552"/>
            <a:ext cx="5029200" cy="1463040"/>
          </a:xfrm>
        </p:spPr>
        <p:txBody>
          <a:bodyPr/>
          <a:lstStyle/>
          <a:p>
            <a:endParaRPr lang="en-US" dirty="0"/>
          </a:p>
        </p:txBody>
      </p:sp>
      <p:sp>
        <p:nvSpPr>
          <p:cNvPr id="6" name="Date Placeholder 5">
            <a:extLst>
              <a:ext uri="{FF2B5EF4-FFF2-40B4-BE49-F238E27FC236}">
                <a16:creationId xmlns:a16="http://schemas.microsoft.com/office/drawing/2014/main" id="{97201137-F725-72F6-A793-80BB752E6DE8}"/>
              </a:ext>
            </a:extLst>
          </p:cNvPr>
          <p:cNvSpPr>
            <a:spLocks noGrp="1"/>
          </p:cNvSpPr>
          <p:nvPr>
            <p:ph type="dt" sz="half" idx="10"/>
          </p:nvPr>
        </p:nvSpPr>
        <p:spPr/>
        <p:txBody>
          <a:bodyPr/>
          <a:lstStyle/>
          <a:p>
            <a:pPr rtl="0"/>
            <a:r>
              <a:rPr lang="en-GB" dirty="0"/>
              <a:t>Feb7 2023</a:t>
            </a:r>
            <a:endParaRPr lang="en-GB" noProof="0" dirty="0"/>
          </a:p>
        </p:txBody>
      </p:sp>
      <p:sp>
        <p:nvSpPr>
          <p:cNvPr id="7" name="Footer Placeholder 6">
            <a:extLst>
              <a:ext uri="{FF2B5EF4-FFF2-40B4-BE49-F238E27FC236}">
                <a16:creationId xmlns:a16="http://schemas.microsoft.com/office/drawing/2014/main" id="{9EC5F068-2B22-2653-57B5-45CF56B7F246}"/>
              </a:ext>
            </a:extLst>
          </p:cNvPr>
          <p:cNvSpPr>
            <a:spLocks noGrp="1"/>
          </p:cNvSpPr>
          <p:nvPr>
            <p:ph type="ftr" sz="quarter" idx="11"/>
          </p:nvPr>
        </p:nvSpPr>
        <p:spPr/>
        <p:txBody>
          <a:bodyPr/>
          <a:lstStyle/>
          <a:p>
            <a:pPr rtl="0"/>
            <a:r>
              <a:rPr lang="en-GB" noProof="0" dirty="0"/>
              <a:t> </a:t>
            </a:r>
            <a:r>
              <a:rPr lang="en-GB" noProof="0" dirty="0" err="1"/>
              <a:t>PlantKingdom</a:t>
            </a:r>
            <a:endParaRPr lang="en-GB" noProof="0" dirty="0"/>
          </a:p>
        </p:txBody>
      </p:sp>
      <p:sp>
        <p:nvSpPr>
          <p:cNvPr id="8" name="Slide Number Placeholder 7">
            <a:extLst>
              <a:ext uri="{FF2B5EF4-FFF2-40B4-BE49-F238E27FC236}">
                <a16:creationId xmlns:a16="http://schemas.microsoft.com/office/drawing/2014/main" id="{D7BDA5FA-CE18-FD69-34E1-DA1DF2E0F22F}"/>
              </a:ext>
            </a:extLst>
          </p:cNvPr>
          <p:cNvSpPr>
            <a:spLocks noGrp="1"/>
          </p:cNvSpPr>
          <p:nvPr>
            <p:ph type="sldNum" sz="quarter" idx="12"/>
          </p:nvPr>
        </p:nvSpPr>
        <p:spPr/>
        <p:txBody>
          <a:bodyPr/>
          <a:lstStyle/>
          <a:p>
            <a:pPr rtl="0"/>
            <a:fld id="{B5CEABB6-07DC-46E8-9B57-56EC44A396E5}" type="slidenum">
              <a:rPr lang="en-GB" noProof="0" smtClean="0"/>
              <a:t>8</a:t>
            </a:fld>
            <a:endParaRPr lang="en-GB" noProof="0" dirty="0"/>
          </a:p>
        </p:txBody>
      </p:sp>
      <p:sp>
        <p:nvSpPr>
          <p:cNvPr id="9" name="Rounded Rectangle 8">
            <a:extLst>
              <a:ext uri="{FF2B5EF4-FFF2-40B4-BE49-F238E27FC236}">
                <a16:creationId xmlns:a16="http://schemas.microsoft.com/office/drawing/2014/main" id="{4EA4253E-B7AA-D62D-49D5-67EE3C95C052}"/>
              </a:ext>
            </a:extLst>
          </p:cNvPr>
          <p:cNvSpPr/>
          <p:nvPr/>
        </p:nvSpPr>
        <p:spPr>
          <a:xfrm>
            <a:off x="451556" y="2245268"/>
            <a:ext cx="2822222" cy="200942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6D5464B-D26C-9BC9-6F86-182932365630}"/>
              </a:ext>
            </a:extLst>
          </p:cNvPr>
          <p:cNvSpPr/>
          <p:nvPr/>
        </p:nvSpPr>
        <p:spPr>
          <a:xfrm>
            <a:off x="4473221" y="2245268"/>
            <a:ext cx="2822222" cy="200942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DC0F9D8-E401-6A39-0871-0C8197342B35}"/>
              </a:ext>
            </a:extLst>
          </p:cNvPr>
          <p:cNvSpPr/>
          <p:nvPr/>
        </p:nvSpPr>
        <p:spPr>
          <a:xfrm>
            <a:off x="8638820" y="2245268"/>
            <a:ext cx="2822222" cy="200942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726E6EDA-E4C1-5472-2E86-C508452F1A47}"/>
              </a:ext>
            </a:extLst>
          </p:cNvPr>
          <p:cNvSpPr/>
          <p:nvPr/>
        </p:nvSpPr>
        <p:spPr>
          <a:xfrm>
            <a:off x="907344" y="2837482"/>
            <a:ext cx="2966156" cy="2009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2">
                    <a:lumMod val="50000"/>
                  </a:schemeClr>
                </a:solidFill>
                <a:effectLst>
                  <a:outerShdw blurRad="38100" dist="19050" dir="2700000" algn="tl" rotWithShape="0">
                    <a:schemeClr val="dk1">
                      <a:alpha val="40000"/>
                    </a:schemeClr>
                  </a:outerShdw>
                </a:effectLst>
              </a:rPr>
              <a:t>This is the default</a:t>
            </a:r>
          </a:p>
          <a:p>
            <a:pPr algn="ctr"/>
            <a:r>
              <a:rPr lang="en-US" dirty="0">
                <a:ln w="0"/>
                <a:solidFill>
                  <a:schemeClr val="bg2">
                    <a:lumMod val="50000"/>
                  </a:schemeClr>
                </a:solidFill>
                <a:effectLst>
                  <a:outerShdw blurRad="38100" dist="19050" dir="2700000" algn="tl" rotWithShape="0">
                    <a:schemeClr val="dk1">
                      <a:alpha val="40000"/>
                    </a:schemeClr>
                  </a:outerShdw>
                </a:effectLst>
              </a:rPr>
              <a:t>webpage of the</a:t>
            </a:r>
          </a:p>
          <a:p>
            <a:pPr algn="ctr"/>
            <a:r>
              <a:rPr lang="en-US" dirty="0">
                <a:ln w="0"/>
                <a:solidFill>
                  <a:schemeClr val="bg2">
                    <a:lumMod val="50000"/>
                  </a:schemeClr>
                </a:solidFill>
                <a:effectLst>
                  <a:outerShdw blurRad="38100" dist="19050" dir="2700000" algn="tl" rotWithShape="0">
                    <a:schemeClr val="dk1">
                      <a:alpha val="40000"/>
                    </a:schemeClr>
                  </a:outerShdw>
                </a:effectLst>
              </a:rPr>
              <a:t>Website.</a:t>
            </a:r>
          </a:p>
        </p:txBody>
      </p:sp>
      <p:sp>
        <p:nvSpPr>
          <p:cNvPr id="13" name="Rounded Rectangle 12">
            <a:extLst>
              <a:ext uri="{FF2B5EF4-FFF2-40B4-BE49-F238E27FC236}">
                <a16:creationId xmlns:a16="http://schemas.microsoft.com/office/drawing/2014/main" id="{1C121656-2E9B-B9E1-51A6-587FF6A21F21}"/>
              </a:ext>
            </a:extLst>
          </p:cNvPr>
          <p:cNvSpPr/>
          <p:nvPr/>
        </p:nvSpPr>
        <p:spPr>
          <a:xfrm>
            <a:off x="4896557" y="2851745"/>
            <a:ext cx="2966156" cy="2009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2">
                    <a:lumMod val="50000"/>
                  </a:schemeClr>
                </a:solidFill>
                <a:effectLst/>
                <a:latin typeface="ArialMT"/>
              </a:rPr>
              <a:t>It will assist in directing viewers to more pages with only one click. </a:t>
            </a:r>
            <a:endParaRPr lang="en-US" dirty="0">
              <a:solidFill>
                <a:schemeClr val="bg2">
                  <a:lumMod val="50000"/>
                </a:schemeClr>
              </a:solidFill>
            </a:endParaRPr>
          </a:p>
          <a:p>
            <a:pPr algn="ctr"/>
            <a:endParaRPr lang="en-US" dirty="0"/>
          </a:p>
        </p:txBody>
      </p:sp>
      <p:sp>
        <p:nvSpPr>
          <p:cNvPr id="14" name="Rounded Rectangle 13">
            <a:extLst>
              <a:ext uri="{FF2B5EF4-FFF2-40B4-BE49-F238E27FC236}">
                <a16:creationId xmlns:a16="http://schemas.microsoft.com/office/drawing/2014/main" id="{4CC5897C-8276-B6E0-D7C3-D4E44FDED08F}"/>
              </a:ext>
            </a:extLst>
          </p:cNvPr>
          <p:cNvSpPr/>
          <p:nvPr/>
        </p:nvSpPr>
        <p:spPr>
          <a:xfrm>
            <a:off x="9062156" y="2837482"/>
            <a:ext cx="2966156" cy="20094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2">
                    <a:lumMod val="50000"/>
                  </a:schemeClr>
                </a:solidFill>
                <a:effectLst/>
                <a:latin typeface="ArialMT"/>
              </a:rPr>
              <a:t> Directly Navigate to our offline store, sign in, and cart.</a:t>
            </a:r>
            <a:endParaRPr lang="en-US" dirty="0">
              <a:solidFill>
                <a:schemeClr val="bg2">
                  <a:lumMod val="50000"/>
                </a:schemeClr>
              </a:solidFill>
            </a:endParaRPr>
          </a:p>
          <a:p>
            <a:pPr algn="ctr"/>
            <a:endParaRPr lang="en-US" dirty="0"/>
          </a:p>
        </p:txBody>
      </p:sp>
    </p:spTree>
    <p:extLst>
      <p:ext uri="{BB962C8B-B14F-4D97-AF65-F5344CB8AC3E}">
        <p14:creationId xmlns:p14="http://schemas.microsoft.com/office/powerpoint/2010/main" val="686621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9D5F-2B8A-AEE9-E393-33CBAE10009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243521E1-674C-9608-1B5F-F87A028DEC2E}"/>
              </a:ext>
            </a:extLst>
          </p:cNvPr>
          <p:cNvSpPr>
            <a:spLocks noGrp="1"/>
          </p:cNvSpPr>
          <p:nvPr>
            <p:ph type="body" sz="quarter" idx="14"/>
          </p:nvPr>
        </p:nvSpPr>
        <p:spPr/>
        <p:txBody>
          <a:bodyPr/>
          <a:lstStyle/>
          <a:p>
            <a:endParaRPr lang="en-US" dirty="0"/>
          </a:p>
        </p:txBody>
      </p:sp>
      <p:sp>
        <p:nvSpPr>
          <p:cNvPr id="5" name="Date Placeholder 4">
            <a:extLst>
              <a:ext uri="{FF2B5EF4-FFF2-40B4-BE49-F238E27FC236}">
                <a16:creationId xmlns:a16="http://schemas.microsoft.com/office/drawing/2014/main" id="{65AF56B7-22D2-43AD-8A4D-ABBEB6E0D613}"/>
              </a:ext>
            </a:extLst>
          </p:cNvPr>
          <p:cNvSpPr>
            <a:spLocks noGrp="1"/>
          </p:cNvSpPr>
          <p:nvPr>
            <p:ph type="dt" sz="half" idx="10"/>
          </p:nvPr>
        </p:nvSpPr>
        <p:spPr/>
        <p:txBody>
          <a:bodyPr/>
          <a:lstStyle/>
          <a:p>
            <a:pPr rtl="0"/>
            <a:r>
              <a:rPr lang="en-GB" noProof="0"/>
              <a:t>20XX</a:t>
            </a:r>
          </a:p>
        </p:txBody>
      </p:sp>
      <p:sp>
        <p:nvSpPr>
          <p:cNvPr id="6" name="Footer Placeholder 5">
            <a:extLst>
              <a:ext uri="{FF2B5EF4-FFF2-40B4-BE49-F238E27FC236}">
                <a16:creationId xmlns:a16="http://schemas.microsoft.com/office/drawing/2014/main" id="{248EC4A9-5C5E-E20D-D3CB-585D7D3F2A42}"/>
              </a:ext>
            </a:extLst>
          </p:cNvPr>
          <p:cNvSpPr>
            <a:spLocks noGrp="1"/>
          </p:cNvSpPr>
          <p:nvPr>
            <p:ph type="ftr" sz="quarter" idx="11"/>
          </p:nvPr>
        </p:nvSpPr>
        <p:spPr/>
        <p:txBody>
          <a:bodyPr/>
          <a:lstStyle/>
          <a:p>
            <a:pPr rtl="0"/>
            <a:r>
              <a:rPr lang="en-GB" noProof="0"/>
              <a:t>Pitch deck title</a:t>
            </a:r>
          </a:p>
        </p:txBody>
      </p:sp>
      <p:sp>
        <p:nvSpPr>
          <p:cNvPr id="7" name="Slide Number Placeholder 6">
            <a:extLst>
              <a:ext uri="{FF2B5EF4-FFF2-40B4-BE49-F238E27FC236}">
                <a16:creationId xmlns:a16="http://schemas.microsoft.com/office/drawing/2014/main" id="{79183E98-F209-ADF3-2415-A68382163E0F}"/>
              </a:ext>
            </a:extLst>
          </p:cNvPr>
          <p:cNvSpPr>
            <a:spLocks noGrp="1"/>
          </p:cNvSpPr>
          <p:nvPr>
            <p:ph type="sldNum" sz="quarter" idx="12"/>
          </p:nvPr>
        </p:nvSpPr>
        <p:spPr/>
        <p:txBody>
          <a:bodyPr/>
          <a:lstStyle/>
          <a:p>
            <a:pPr rtl="0"/>
            <a:fld id="{B5CEABB6-07DC-46E8-9B57-56EC44A396E5}" type="slidenum">
              <a:rPr lang="en-GB" noProof="0" smtClean="0"/>
              <a:t>9</a:t>
            </a:fld>
            <a:endParaRPr lang="en-GB" noProof="0"/>
          </a:p>
        </p:txBody>
      </p:sp>
      <p:pic>
        <p:nvPicPr>
          <p:cNvPr id="9" name="Picture 8" descr="Graphical user interface, text&#10;&#10;Description automatically generated">
            <a:extLst>
              <a:ext uri="{FF2B5EF4-FFF2-40B4-BE49-F238E27FC236}">
                <a16:creationId xmlns:a16="http://schemas.microsoft.com/office/drawing/2014/main" id="{8274E412-DA7E-77FE-8268-9DAAA7C9559A}"/>
              </a:ext>
            </a:extLst>
          </p:cNvPr>
          <p:cNvPicPr>
            <a:picLocks noChangeAspect="1"/>
          </p:cNvPicPr>
          <p:nvPr/>
        </p:nvPicPr>
        <p:blipFill>
          <a:blip r:embed="rId2"/>
          <a:stretch>
            <a:fillRect/>
          </a:stretch>
        </p:blipFill>
        <p:spPr>
          <a:xfrm>
            <a:off x="993422" y="1062164"/>
            <a:ext cx="9369778" cy="5169313"/>
          </a:xfrm>
          <a:prstGeom prst="rect">
            <a:avLst/>
          </a:prstGeom>
        </p:spPr>
      </p:pic>
      <p:sp>
        <p:nvSpPr>
          <p:cNvPr id="10" name="TextBox 9">
            <a:extLst>
              <a:ext uri="{FF2B5EF4-FFF2-40B4-BE49-F238E27FC236}">
                <a16:creationId xmlns:a16="http://schemas.microsoft.com/office/drawing/2014/main" id="{945E55C9-E0D9-D548-313F-1CC811618B75}"/>
              </a:ext>
            </a:extLst>
          </p:cNvPr>
          <p:cNvSpPr txBox="1"/>
          <p:nvPr/>
        </p:nvSpPr>
        <p:spPr>
          <a:xfrm>
            <a:off x="4086578" y="338667"/>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6E4E81AE-23D3-37BB-5969-2A0939108029}"/>
              </a:ext>
            </a:extLst>
          </p:cNvPr>
          <p:cNvSpPr/>
          <p:nvPr/>
        </p:nvSpPr>
        <p:spPr>
          <a:xfrm>
            <a:off x="3025422" y="6197379"/>
            <a:ext cx="9166578" cy="29233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58AF8D-27EE-1730-88AC-FB3467769997}"/>
              </a:ext>
            </a:extLst>
          </p:cNvPr>
          <p:cNvSpPr/>
          <p:nvPr/>
        </p:nvSpPr>
        <p:spPr>
          <a:xfrm>
            <a:off x="26634" y="771169"/>
            <a:ext cx="9166578" cy="29233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0564038"/>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19037_TF66722518_Win32" id="{8E0D3186-379A-4167-A721-EFAF4FD4F9A8}" vid="{9F09F86B-45C3-4C60-8D63-B9139CB4CC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88140-B977-44ED-8877-83D5BCE763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{AE422C0E-057A-E74D-A9BA-0F0F55EE1BD7}tf10001064</Template>
  <TotalTime>1121</TotalTime>
  <Words>1104</Words>
  <Application>Microsoft Macintosh PowerPoint</Application>
  <PresentationFormat>Widescreen</PresentationFormat>
  <Paragraphs>146</Paragraphs>
  <Slides>22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ArialMT</vt:lpstr>
      <vt:lpstr>Bodoni MT</vt:lpstr>
      <vt:lpstr>Calibri</vt:lpstr>
      <vt:lpstr>Söhne</vt:lpstr>
      <vt:lpstr>Source Sans Pro Light</vt:lpstr>
      <vt:lpstr>Times New Roman</vt:lpstr>
      <vt:lpstr>Wingdings</vt:lpstr>
      <vt:lpstr>Office Theme</vt:lpstr>
      <vt:lpstr>PlantKingdom</vt:lpstr>
      <vt:lpstr>What is Bonsai?</vt:lpstr>
      <vt:lpstr>About us</vt:lpstr>
      <vt:lpstr>Meet the team</vt:lpstr>
      <vt:lpstr>Group Work Contributions</vt:lpstr>
      <vt:lpstr>Introduction to Website</vt:lpstr>
      <vt:lpstr>Goal &amp; Objective</vt:lpstr>
      <vt:lpstr>Home Page </vt:lpstr>
      <vt:lpstr>PowerPoint Presentation</vt:lpstr>
      <vt:lpstr>Plant Page</vt:lpstr>
      <vt:lpstr>PowerPoint Presentation</vt:lpstr>
      <vt:lpstr>Research Page</vt:lpstr>
      <vt:lpstr>PowerPoint Presentation</vt:lpstr>
      <vt:lpstr>Blog Page</vt:lpstr>
      <vt:lpstr>PowerPoint Presentation</vt:lpstr>
      <vt:lpstr>About Us Page </vt:lpstr>
      <vt:lpstr>PowerPoint Presentation</vt:lpstr>
      <vt:lpstr>Basic Used Tags</vt:lpstr>
      <vt:lpstr>Basic Used Tags</vt:lpstr>
      <vt:lpstr>JavaScript- Type Writer</vt:lpstr>
      <vt:lpstr>JavaScript- Add to Cart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PlantKingdom</dc:title>
  <dc:creator>sahnayan2061@gmail.com</dc:creator>
  <cp:lastModifiedBy>sahnayan2061@gmail.com</cp:lastModifiedBy>
  <cp:revision>7</cp:revision>
  <dcterms:created xsi:type="dcterms:W3CDTF">2023-02-05T07:22:08Z</dcterms:created>
  <dcterms:modified xsi:type="dcterms:W3CDTF">2023-02-06T13:59:19Z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